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10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1pPr>
    <a:lvl2pPr marL="0" marR="0" indent="457200" algn="l" defTabSz="2438338" rtl="0" fontAlgn="auto" latinLnBrk="0" hangingPunct="0">
      <a:lnSpc>
        <a:spcPct val="10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2pPr>
    <a:lvl3pPr marL="0" marR="0" indent="914400" algn="l" defTabSz="2438338" rtl="0" fontAlgn="auto" latinLnBrk="0" hangingPunct="0">
      <a:lnSpc>
        <a:spcPct val="10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3pPr>
    <a:lvl4pPr marL="0" marR="0" indent="1371600" algn="l" defTabSz="2438338" rtl="0" fontAlgn="auto" latinLnBrk="0" hangingPunct="0">
      <a:lnSpc>
        <a:spcPct val="10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4pPr>
    <a:lvl5pPr marL="0" marR="0" indent="1828800" algn="l" defTabSz="2438338" rtl="0" fontAlgn="auto" latinLnBrk="0" hangingPunct="0">
      <a:lnSpc>
        <a:spcPct val="10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5pPr>
    <a:lvl6pPr marL="0" marR="0" indent="2286000" algn="l" defTabSz="2438338" rtl="0" fontAlgn="auto" latinLnBrk="0" hangingPunct="0">
      <a:lnSpc>
        <a:spcPct val="10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6pPr>
    <a:lvl7pPr marL="0" marR="0" indent="2743200" algn="l" defTabSz="2438338" rtl="0" fontAlgn="auto" latinLnBrk="0" hangingPunct="0">
      <a:lnSpc>
        <a:spcPct val="10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7pPr>
    <a:lvl8pPr marL="0" marR="0" indent="3200400" algn="l" defTabSz="2438338" rtl="0" fontAlgn="auto" latinLnBrk="0" hangingPunct="0">
      <a:lnSpc>
        <a:spcPct val="10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8pPr>
    <a:lvl9pPr marL="0" marR="0" indent="3657600" algn="l" defTabSz="2438338" rtl="0" fontAlgn="auto" latinLnBrk="0" hangingPunct="0">
      <a:lnSpc>
        <a:spcPct val="10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spcBef>
                <a:spcPts val="0"/>
              </a:spcBef>
              <a:buSzTx/>
              <a:buNone/>
              <a:defRPr b="1" sz="3600">
                <a:solidFill>
                  <a:srgbClr val="000000"/>
                </a:solidFill>
              </a:defRPr>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spcBef>
                <a:spcPts val="0"/>
              </a:spcBef>
              <a:buSzTx/>
              <a:buNone/>
              <a:defRPr b="1" sz="5500">
                <a:solidFill>
                  <a:srgbClr val="000000"/>
                </a:solidFill>
              </a:defRPr>
            </a:lvl1pPr>
            <a:lvl2pPr marL="0" indent="457200" defTabSz="825500">
              <a:spcBef>
                <a:spcPts val="0"/>
              </a:spcBef>
              <a:buSzTx/>
              <a:buNone/>
              <a:defRPr b="1" sz="5500">
                <a:solidFill>
                  <a:srgbClr val="000000"/>
                </a:solidFill>
              </a:defRPr>
            </a:lvl2pPr>
            <a:lvl3pPr marL="0" indent="914400" defTabSz="825500">
              <a:spcBef>
                <a:spcPts val="0"/>
              </a:spcBef>
              <a:buSzTx/>
              <a:buNone/>
              <a:defRPr b="1" sz="5500">
                <a:solidFill>
                  <a:srgbClr val="000000"/>
                </a:solidFill>
              </a:defRPr>
            </a:lvl3pPr>
            <a:lvl4pPr marL="0" indent="1371600" defTabSz="825500">
              <a:spcBef>
                <a:spcPts val="0"/>
              </a:spcBef>
              <a:buSzTx/>
              <a:buNone/>
              <a:defRPr b="1" sz="5500">
                <a:solidFill>
                  <a:srgbClr val="000000"/>
                </a:solidFill>
              </a:defRPr>
            </a:lvl4pPr>
            <a:lvl5pPr marL="0" indent="1828800" defTabSz="825500">
              <a:spcBef>
                <a:spcPts val="0"/>
              </a:spcBef>
              <a:buSzTx/>
              <a:buNone/>
              <a:defRPr b="1" sz="5500">
                <a:solidFill>
                  <a:srgbClr val="000000"/>
                </a:solidFill>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spcBef>
                <a:spcPts val="0"/>
              </a:spcBef>
              <a:buSzTx/>
              <a:buNone/>
              <a:defRPr b="1" sz="5500">
                <a:solidFill>
                  <a:srgbClr val="000000"/>
                </a:solidFill>
              </a:defRPr>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spcBef>
                <a:spcPts val="0"/>
              </a:spcBef>
              <a:buSzTx/>
              <a:buNone/>
              <a:defRPr b="1" sz="5500">
                <a:solidFill>
                  <a:srgbClr val="000000"/>
                </a:solidFill>
              </a:defRPr>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spcBef>
                <a:spcPts val="1800"/>
              </a:spcBef>
              <a:buSzTx/>
              <a:buNone/>
              <a:defRPr spc="-55" sz="5500">
                <a:solidFill>
                  <a:srgbClr val="000000"/>
                </a:solidFill>
              </a:defRPr>
            </a:lvl1pPr>
            <a:lvl2pPr marL="0" indent="457200" defTabSz="825500">
              <a:spcBef>
                <a:spcPts val="1800"/>
              </a:spcBef>
              <a:buSzTx/>
              <a:buNone/>
              <a:defRPr spc="-55" sz="5500">
                <a:solidFill>
                  <a:srgbClr val="000000"/>
                </a:solidFill>
              </a:defRPr>
            </a:lvl2pPr>
            <a:lvl3pPr marL="0" indent="914400" defTabSz="825500">
              <a:spcBef>
                <a:spcPts val="1800"/>
              </a:spcBef>
              <a:buSzTx/>
              <a:buNone/>
              <a:defRPr spc="-55" sz="5500">
                <a:solidFill>
                  <a:srgbClr val="000000"/>
                </a:solidFill>
              </a:defRPr>
            </a:lvl3pPr>
            <a:lvl4pPr marL="0" indent="1371600" defTabSz="825500">
              <a:spcBef>
                <a:spcPts val="1800"/>
              </a:spcBef>
              <a:buSzTx/>
              <a:buNone/>
              <a:defRPr spc="-55" sz="5500">
                <a:solidFill>
                  <a:srgbClr val="000000"/>
                </a:solidFill>
              </a:defRPr>
            </a:lvl4pPr>
            <a:lvl5pPr marL="0" indent="1828800" defTabSz="825500">
              <a:spcBef>
                <a:spcPts val="1800"/>
              </a:spcBef>
              <a:buSzTx/>
              <a:buNone/>
              <a:defRPr spc="-55" sz="5500">
                <a:solidFill>
                  <a:srgbClr val="000000"/>
                </a:solidFill>
              </a:defRPr>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solidFill>
                  <a:srgbClr val="000000"/>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solidFill>
                  <a:srgbClr val="000000"/>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solidFill>
                  <a:srgbClr val="000000"/>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solidFill>
                  <a:srgbClr val="000000"/>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solidFill>
                  <a:srgbClr val="000000"/>
                </a:solidFill>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solidFill>
                  <a:srgbClr val="000000"/>
                </a:solidFill>
              </a:defRPr>
            </a:lvl1pPr>
            <a:lvl2pPr marL="0" indent="457200" algn="ctr">
              <a:lnSpc>
                <a:spcPct val="80000"/>
              </a:lnSpc>
              <a:spcBef>
                <a:spcPts val="0"/>
              </a:spcBef>
              <a:buSzTx/>
              <a:buNone/>
              <a:defRPr b="1" spc="-250" sz="25000">
                <a:solidFill>
                  <a:srgbClr val="000000"/>
                </a:solidFill>
              </a:defRPr>
            </a:lvl2pPr>
            <a:lvl3pPr marL="0" indent="914400" algn="ctr">
              <a:lnSpc>
                <a:spcPct val="80000"/>
              </a:lnSpc>
              <a:spcBef>
                <a:spcPts val="0"/>
              </a:spcBef>
              <a:buSzTx/>
              <a:buNone/>
              <a:defRPr b="1" spc="-250" sz="25000">
                <a:solidFill>
                  <a:srgbClr val="000000"/>
                </a:solidFill>
              </a:defRPr>
            </a:lvl3pPr>
            <a:lvl4pPr marL="0" indent="1371600" algn="ctr">
              <a:lnSpc>
                <a:spcPct val="80000"/>
              </a:lnSpc>
              <a:spcBef>
                <a:spcPts val="0"/>
              </a:spcBef>
              <a:buSzTx/>
              <a:buNone/>
              <a:defRPr b="1" spc="-250" sz="25000">
                <a:solidFill>
                  <a:srgbClr val="000000"/>
                </a:solidFill>
              </a:defRPr>
            </a:lvl4pPr>
            <a:lvl5pPr marL="0" indent="1828800" algn="ctr">
              <a:lnSpc>
                <a:spcPct val="80000"/>
              </a:lnSpc>
              <a:spcBef>
                <a:spcPts val="0"/>
              </a:spcBef>
              <a:buSzTx/>
              <a:buNone/>
              <a:defRPr b="1" spc="-250" sz="25000">
                <a:solidFill>
                  <a:srgbClr val="000000"/>
                </a:solidFill>
              </a:defRPr>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spcBef>
                <a:spcPts val="0"/>
              </a:spcBef>
              <a:buSzTx/>
              <a:buNone/>
              <a:defRPr b="1" sz="5500">
                <a:solidFill>
                  <a:srgbClr val="000000"/>
                </a:solidFill>
              </a:defRPr>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spcBef>
                <a:spcPts val="0"/>
              </a:spcBef>
              <a:buSzTx/>
              <a:buNone/>
              <a:defRPr b="1" sz="3600">
                <a:solidFill>
                  <a:srgbClr val="000000"/>
                </a:solidFill>
              </a:defRPr>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lnSpc>
                <a:spcPct val="90000"/>
              </a:lnSpc>
              <a:spcBef>
                <a:spcPts val="0"/>
              </a:spcBef>
              <a:buSzTx/>
              <a:buNone/>
              <a:defRPr spc="-170" sz="8500">
                <a:solidFill>
                  <a:srgbClr val="000000"/>
                </a:solidFill>
                <a:latin typeface="Helvetica Neue Medium"/>
                <a:ea typeface="Helvetica Neue Medium"/>
                <a:cs typeface="Helvetica Neue Medium"/>
                <a:sym typeface="Helvetica Neue Medium"/>
              </a:defRPr>
            </a:lvl1pPr>
            <a:lvl2pPr marL="638923" indent="-12700">
              <a:lnSpc>
                <a:spcPct val="90000"/>
              </a:lnSpc>
              <a:spcBef>
                <a:spcPts val="0"/>
              </a:spcBef>
              <a:buSzTx/>
              <a:buNone/>
              <a:defRPr spc="-170" sz="8500">
                <a:solidFill>
                  <a:srgbClr val="000000"/>
                </a:solidFill>
                <a:latin typeface="Helvetica Neue Medium"/>
                <a:ea typeface="Helvetica Neue Medium"/>
                <a:cs typeface="Helvetica Neue Medium"/>
                <a:sym typeface="Helvetica Neue Medium"/>
              </a:defRPr>
            </a:lvl2pPr>
            <a:lvl3pPr marL="638923" indent="444500">
              <a:lnSpc>
                <a:spcPct val="90000"/>
              </a:lnSpc>
              <a:spcBef>
                <a:spcPts val="0"/>
              </a:spcBef>
              <a:buSzTx/>
              <a:buNone/>
              <a:defRPr spc="-170" sz="8500">
                <a:solidFill>
                  <a:srgbClr val="000000"/>
                </a:solidFill>
                <a:latin typeface="Helvetica Neue Medium"/>
                <a:ea typeface="Helvetica Neue Medium"/>
                <a:cs typeface="Helvetica Neue Medium"/>
                <a:sym typeface="Helvetica Neue Medium"/>
              </a:defRPr>
            </a:lvl3pPr>
            <a:lvl4pPr marL="638923" indent="901700">
              <a:lnSpc>
                <a:spcPct val="90000"/>
              </a:lnSpc>
              <a:spcBef>
                <a:spcPts val="0"/>
              </a:spcBef>
              <a:buSzTx/>
              <a:buNone/>
              <a:defRPr spc="-170" sz="8500">
                <a:solidFill>
                  <a:srgbClr val="000000"/>
                </a:solidFill>
                <a:latin typeface="Helvetica Neue Medium"/>
                <a:ea typeface="Helvetica Neue Medium"/>
                <a:cs typeface="Helvetica Neue Medium"/>
                <a:sym typeface="Helvetica Neue Medium"/>
              </a:defRPr>
            </a:lvl4pPr>
            <a:lvl5pPr marL="638923" indent="1358900">
              <a:lnSpc>
                <a:spcPct val="90000"/>
              </a:lnSpc>
              <a:spcBef>
                <a:spcPts val="0"/>
              </a:spcBef>
              <a:buSzTx/>
              <a:buNone/>
              <a:defRPr spc="-170" sz="8500">
                <a:solidFill>
                  <a:srgbClr val="000000"/>
                </a:solidFill>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oumo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spcBef>
                <a:spcPts val="0"/>
              </a:spcBef>
              <a:buSzTx/>
              <a:buNone/>
              <a:defRPr b="1" sz="3600">
                <a:solidFill>
                  <a:srgbClr val="000000"/>
                </a:solidFill>
              </a:defRPr>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spcBef>
                <a:spcPts val="0"/>
              </a:spcBef>
              <a:buSzTx/>
              <a:buNone/>
              <a:defRPr b="1" sz="5500">
                <a:solidFill>
                  <a:srgbClr val="000000"/>
                </a:solidFill>
              </a:defRPr>
            </a:lvl1pPr>
            <a:lvl2pPr marL="0" indent="457200" defTabSz="825500">
              <a:spcBef>
                <a:spcPts val="0"/>
              </a:spcBef>
              <a:buSzTx/>
              <a:buNone/>
              <a:defRPr b="1" sz="5500">
                <a:solidFill>
                  <a:srgbClr val="000000"/>
                </a:solidFill>
              </a:defRPr>
            </a:lvl2pPr>
            <a:lvl3pPr marL="0" indent="914400" defTabSz="825500">
              <a:spcBef>
                <a:spcPts val="0"/>
              </a:spcBef>
              <a:buSzTx/>
              <a:buNone/>
              <a:defRPr b="1" sz="5500">
                <a:solidFill>
                  <a:srgbClr val="000000"/>
                </a:solidFill>
              </a:defRPr>
            </a:lvl3pPr>
            <a:lvl4pPr marL="0" indent="1371600" defTabSz="825500">
              <a:spcBef>
                <a:spcPts val="0"/>
              </a:spcBef>
              <a:buSzTx/>
              <a:buNone/>
              <a:defRPr b="1" sz="5500">
                <a:solidFill>
                  <a:srgbClr val="000000"/>
                </a:solidFill>
              </a:defRPr>
            </a:lvl4pPr>
            <a:lvl5pPr marL="0" indent="1828800" defTabSz="825500">
              <a:spcBef>
                <a:spcPts val="0"/>
              </a:spcBef>
              <a:buSzTx/>
              <a:buNone/>
              <a:defRPr b="1" sz="5500">
                <a:solidFill>
                  <a:srgbClr val="000000"/>
                </a:solidFill>
              </a:defRPr>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oumo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spcBef>
                <a:spcPts val="0"/>
              </a:spcBef>
              <a:buSzTx/>
              <a:buNone/>
              <a:defRPr b="1" sz="5500">
                <a:solidFill>
                  <a:srgbClr val="000000"/>
                </a:solidFill>
              </a:defRPr>
            </a:lvl1pPr>
            <a:lvl2pPr marL="0" indent="457200" defTabSz="825500">
              <a:spcBef>
                <a:spcPts val="0"/>
              </a:spcBef>
              <a:buSzTx/>
              <a:buNone/>
              <a:defRPr b="1" sz="5500">
                <a:solidFill>
                  <a:srgbClr val="000000"/>
                </a:solidFill>
              </a:defRPr>
            </a:lvl2pPr>
            <a:lvl3pPr marL="0" indent="914400" defTabSz="825500">
              <a:spcBef>
                <a:spcPts val="0"/>
              </a:spcBef>
              <a:buSzTx/>
              <a:buNone/>
              <a:defRPr b="1" sz="5500">
                <a:solidFill>
                  <a:srgbClr val="000000"/>
                </a:solidFill>
              </a:defRPr>
            </a:lvl3pPr>
            <a:lvl4pPr marL="0" indent="1371600" defTabSz="825500">
              <a:spcBef>
                <a:spcPts val="0"/>
              </a:spcBef>
              <a:buSzTx/>
              <a:buNone/>
              <a:defRPr b="1" sz="5500">
                <a:solidFill>
                  <a:srgbClr val="000000"/>
                </a:solidFill>
              </a:defRPr>
            </a:lvl4pPr>
            <a:lvl5pPr marL="0" indent="1828800" defTabSz="825500">
              <a:spcBef>
                <a:spcPts val="0"/>
              </a:spcBef>
              <a:buSzTx/>
              <a:buNone/>
              <a:defRPr b="1" sz="5500">
                <a:solidFill>
                  <a:srgbClr val="000000"/>
                </a:solidFill>
              </a:defRPr>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spcBef>
                <a:spcPts val="0"/>
              </a:spcBef>
              <a:buSzTx/>
              <a:buNone/>
              <a:defRPr b="1" sz="5500">
                <a:solidFill>
                  <a:srgbClr val="000000"/>
                </a:solidFill>
              </a:defRPr>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spcBef>
                <a:spcPts val="0"/>
              </a:spcBef>
              <a:buSzTx/>
              <a:buNone/>
              <a:defRPr b="1" sz="5500">
                <a:solidFill>
                  <a:srgbClr val="000000"/>
                </a:solidFill>
              </a:defRPr>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spcBef>
                <a:spcPts val="0"/>
              </a:spcBef>
              <a:buSzTx/>
              <a:buNone/>
              <a:defRPr b="1" sz="5500">
                <a:solidFill>
                  <a:srgbClr val="000000"/>
                </a:solidFill>
              </a:defRPr>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spcBef>
                <a:spcPts val="0"/>
              </a:spcBef>
              <a:buSzTx/>
              <a:buNone/>
              <a:defRPr b="1" sz="5500">
                <a:solidFill>
                  <a:srgbClr val="000000"/>
                </a:solidFill>
              </a:defRPr>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spcBef>
                <a:spcPts val="0"/>
              </a:spcBef>
              <a:defRPr sz="1800">
                <a:solidFill>
                  <a:srgbClr val="000000"/>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10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10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10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10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10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10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10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10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10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jpeg"/><Relationship Id="rId3" Type="http://schemas.openxmlformats.org/officeDocument/2006/relationships/image" Target="../media/image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tif"/><Relationship Id="rId3" Type="http://schemas.openxmlformats.org/officeDocument/2006/relationships/image" Target="../media/image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jpeg"/><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pic>
        <p:nvPicPr>
          <p:cNvPr id="171" name="lightstock_886176_medium_adc_uk_and_ireland.jpg" descr="lightstock_886176_medium_adc_uk_and_ireland.jpg"/>
          <p:cNvPicPr>
            <a:picLocks noChangeAspect="1"/>
          </p:cNvPicPr>
          <p:nvPr/>
        </p:nvPicPr>
        <p:blipFill>
          <a:blip r:embed="rId2">
            <a:extLst/>
          </a:blip>
          <a:srcRect l="0" t="3438" r="36131" b="33479"/>
          <a:stretch>
            <a:fillRect/>
          </a:stretch>
        </p:blipFill>
        <p:spPr>
          <a:xfrm flipH="1">
            <a:off x="0" y="-23019"/>
            <a:ext cx="24384000" cy="13762099"/>
          </a:xfrm>
          <a:prstGeom prst="rect">
            <a:avLst/>
          </a:prstGeom>
          <a:ln w="12700">
            <a:miter lim="400000"/>
          </a:ln>
        </p:spPr>
      </p:pic>
      <p:pic>
        <p:nvPicPr>
          <p:cNvPr id="172" name="logo_simple_2.png" descr="logo_simple_2.png"/>
          <p:cNvPicPr>
            <a:picLocks noChangeAspect="1"/>
          </p:cNvPicPr>
          <p:nvPr/>
        </p:nvPicPr>
        <p:blipFill>
          <a:blip r:embed="rId3">
            <a:extLst/>
          </a:blip>
          <a:stretch>
            <a:fillRect/>
          </a:stretch>
        </p:blipFill>
        <p:spPr>
          <a:xfrm>
            <a:off x="560408" y="12430740"/>
            <a:ext cx="3523469" cy="850493"/>
          </a:xfrm>
          <a:prstGeom prst="rect">
            <a:avLst/>
          </a:prstGeom>
          <a:ln w="12700">
            <a:miter lim="400000"/>
          </a:ln>
        </p:spPr>
      </p:pic>
      <p:sp>
        <p:nvSpPr>
          <p:cNvPr id="173" name="Udhëheqja      e nxënësve"/>
          <p:cNvSpPr txBox="1"/>
          <p:nvPr/>
        </p:nvSpPr>
        <p:spPr>
          <a:xfrm>
            <a:off x="10165908" y="2363160"/>
            <a:ext cx="12390121" cy="4240774"/>
          </a:xfrm>
          <a:prstGeom prst="rect">
            <a:avLst/>
          </a:prstGeom>
          <a:ln w="12700">
            <a:miter lim="400000"/>
          </a:ln>
          <a:effectLst>
            <a:outerShdw sx="100000" sy="100000" kx="0" ky="0" algn="b" rotWithShape="0" blurRad="330200" dist="275001"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80000"/>
              </a:lnSpc>
              <a:spcBef>
                <a:spcPts val="0"/>
              </a:spcBef>
              <a:defRPr b="1" spc="-300" sz="15000"/>
            </a:pPr>
            <a:r>
              <a:t>Udhëheqja</a:t>
            </a:r>
            <a:br/>
            <a:r>
              <a:t>     e nxënësve</a:t>
            </a:r>
          </a:p>
        </p:txBody>
      </p:sp>
      <p:sp>
        <p:nvSpPr>
          <p:cNvPr id="174" name="përtej klasës"/>
          <p:cNvSpPr txBox="1"/>
          <p:nvPr/>
        </p:nvSpPr>
        <p:spPr>
          <a:xfrm>
            <a:off x="15134093" y="6857999"/>
            <a:ext cx="8620378" cy="1279654"/>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cap="all" spc="-159" sz="8000">
                <a:solidFill>
                  <a:srgbClr val="929292"/>
                </a:solidFill>
              </a:defRPr>
            </a:lvl1pPr>
          </a:lstStyle>
          <a:p>
            <a:pPr/>
            <a:r>
              <a:t>përtej klasës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lightstock_886176_medium_adc_uk_and_ireland.jpg" descr="lightstock_886176_medium_adc_uk_and_ireland.jpg"/>
          <p:cNvPicPr>
            <a:picLocks noChangeAspect="1"/>
          </p:cNvPicPr>
          <p:nvPr/>
        </p:nvPicPr>
        <p:blipFill>
          <a:blip r:embed="rId2">
            <a:extLst/>
          </a:blip>
          <a:srcRect l="1027" t="2820" r="1027" b="440"/>
          <a:stretch>
            <a:fillRect/>
          </a:stretch>
        </p:blipFill>
        <p:spPr>
          <a:xfrm flipH="1">
            <a:off x="0" y="-23019"/>
            <a:ext cx="24384001" cy="13762099"/>
          </a:xfrm>
          <a:prstGeom prst="rect">
            <a:avLst/>
          </a:prstGeom>
          <a:ln w="12700">
            <a:miter lim="400000"/>
          </a:ln>
        </p:spPr>
      </p:pic>
      <p:sp>
        <p:nvSpPr>
          <p:cNvPr id="202" name="Aktivitet"/>
          <p:cNvSpPr txBox="1"/>
          <p:nvPr/>
        </p:nvSpPr>
        <p:spPr>
          <a:xfrm>
            <a:off x="14226451" y="1909511"/>
            <a:ext cx="9360796" cy="2321561"/>
          </a:xfrm>
          <a:prstGeom prst="rect">
            <a:avLst/>
          </a:prstGeom>
          <a:ln w="12700">
            <a:miter lim="400000"/>
          </a:ln>
          <a:effectLst>
            <a:outerShdw sx="100000" sy="100000" kx="0" ky="0" algn="b" rotWithShape="0" blurRad="330200" dist="275001"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spc="-300" sz="15000"/>
            </a:lvl1pPr>
          </a:lstStyle>
          <a:p>
            <a:pPr/>
            <a:r>
              <a:t>Aktivitet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Udhëheqësia është një proces në të cilin një individ ndikon te një grup individësh për të arritur një qëllim të përbashkët.  (Northouse)"/>
          <p:cNvSpPr txBox="1"/>
          <p:nvPr/>
        </p:nvSpPr>
        <p:spPr>
          <a:xfrm>
            <a:off x="1949485" y="1818497"/>
            <a:ext cx="9619358" cy="35427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7991A2"/>
                </a:solidFill>
              </a:defRPr>
            </a:pPr>
            <a:r>
              <a:t>Udhëheqësia është një proces në të cilin një individ ndikon te një grup individësh për të arritur një qëllim të përbashkët. </a:t>
            </a:r>
            <a:br/>
            <a:r>
              <a:rPr b="1" sz="3600"/>
              <a:t>(Northouse)</a:t>
            </a:r>
          </a:p>
        </p:txBody>
      </p:sp>
      <p:sp>
        <p:nvSpPr>
          <p:cNvPr id="205" name="Udhëheqësia ushtrohet kur idetë e shprehura përmes fjalëve ose veprimeve njihen nga të tjerët si të afta për të avancuar detyra ose zgjidhur probleme që janë të rëndësishme për ta.  (Robinson)"/>
          <p:cNvSpPr txBox="1"/>
          <p:nvPr/>
        </p:nvSpPr>
        <p:spPr>
          <a:xfrm>
            <a:off x="12642886" y="1094597"/>
            <a:ext cx="10468074" cy="49905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1E283F"/>
                </a:solidFill>
              </a:defRPr>
            </a:pPr>
            <a:r>
              <a:t>Udhëheqësia ushtrohet kur idetë e shprehura përmes fjalëve ose veprimeve njihen nga të tjerët si të afta për të avancuar detyra ose zgjidhur probleme që janë të rëndësishme për ta. </a:t>
            </a:r>
            <a:br/>
            <a:r>
              <a:rPr b="1" sz="3600"/>
              <a:t>(Robinson)</a:t>
            </a:r>
            <a:r>
              <a:rPr sz="3600"/>
              <a:t> </a:t>
            </a:r>
          </a:p>
        </p:txBody>
      </p:sp>
      <p:sp>
        <p:nvSpPr>
          <p:cNvPr id="206" name="Udhëheqësia është arti i mobilizimit të të tjerëve që të dëshirojnë të luftojnë për aspirata të përbashkëta.  (Kouzes)"/>
          <p:cNvSpPr txBox="1"/>
          <p:nvPr/>
        </p:nvSpPr>
        <p:spPr>
          <a:xfrm>
            <a:off x="13954028" y="7960851"/>
            <a:ext cx="7845790" cy="37040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A4C957"/>
                </a:solidFill>
              </a:defRPr>
            </a:pPr>
            <a:r>
              <a:t>Udhëheqësia është arti i mobilizimit të të tjerëve që të dëshirojnë të luftojnë për aspirata të përbashkëta. </a:t>
            </a:r>
            <a:br/>
            <a:r>
              <a:rPr b="1" sz="3600"/>
              <a:t>(Kouzes)</a:t>
            </a:r>
            <a:r>
              <a:t> </a:t>
            </a:r>
          </a:p>
        </p:txBody>
      </p:sp>
      <p:sp>
        <p:nvSpPr>
          <p:cNvPr id="207" name="[Udhëheqësia është] procesi i ndikimit te të tjerët për të kuptuar dhe për t'u pajtuar mbi atë çfarë duhet të bëhet dhe se si duhet të bëhet, si dhe procesi i lehtësimit të përpjekjeve individuale dhe kolektive për të arritur objektiva të përbashkëta.  ("/>
          <p:cNvSpPr txBox="1"/>
          <p:nvPr/>
        </p:nvSpPr>
        <p:spPr>
          <a:xfrm>
            <a:off x="1065282" y="7317597"/>
            <a:ext cx="11387765" cy="49905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6D5C43"/>
                </a:solidFill>
              </a:defRPr>
            </a:pPr>
            <a:r>
              <a:t>[Udhëheqësia është] procesi i ndikimit te të tjerët për të kuptuar dhe për t'u pajtuar mbi atë çfarë duhet të bëhet dhe se si duhet të bëhet, si dhe procesi i lehtësimit të përpjekjeve individuale dhe kolektive për të arritur objektiva të përbashkëta. </a:t>
            </a:r>
            <a:br/>
            <a:r>
              <a:rPr b="1" sz="3600"/>
              <a:t>(Yukl)</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lightstock_886176_medium_adc_uk_and_ireland.jpg" descr="lightstock_886176_medium_adc_uk_and_ireland.jpg"/>
          <p:cNvPicPr>
            <a:picLocks noChangeAspect="1"/>
          </p:cNvPicPr>
          <p:nvPr/>
        </p:nvPicPr>
        <p:blipFill>
          <a:blip r:embed="rId2">
            <a:extLst/>
          </a:blip>
          <a:srcRect l="1027" t="2820" r="1027" b="440"/>
          <a:stretch>
            <a:fillRect/>
          </a:stretch>
        </p:blipFill>
        <p:spPr>
          <a:xfrm flipH="1">
            <a:off x="0" y="-23019"/>
            <a:ext cx="24384001" cy="13762099"/>
          </a:xfrm>
          <a:prstGeom prst="rect">
            <a:avLst/>
          </a:prstGeom>
          <a:ln w="12700">
            <a:miter lim="400000"/>
          </a:ln>
        </p:spPr>
      </p:pic>
      <p:sp>
        <p:nvSpPr>
          <p:cNvPr id="210" name="Aktivitet"/>
          <p:cNvSpPr txBox="1"/>
          <p:nvPr/>
        </p:nvSpPr>
        <p:spPr>
          <a:xfrm>
            <a:off x="14226451" y="1909511"/>
            <a:ext cx="9360796" cy="2321561"/>
          </a:xfrm>
          <a:prstGeom prst="rect">
            <a:avLst/>
          </a:prstGeom>
          <a:ln w="12700">
            <a:miter lim="400000"/>
          </a:ln>
          <a:effectLst>
            <a:outerShdw sx="100000" sy="100000" kx="0" ky="0" algn="b" rotWithShape="0" blurRad="330200" dist="275001"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spc="-300" sz="15000"/>
            </a:lvl1pPr>
          </a:lstStyle>
          <a:p>
            <a:pPr/>
            <a:r>
              <a:t>Aktivitet</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pic>
        <p:nvPicPr>
          <p:cNvPr id="212" name="AdobeStock_308166032-scaled.jpeg" descr="AdobeStock_308166032-scaled.jpeg"/>
          <p:cNvPicPr>
            <a:picLocks noChangeAspect="1"/>
          </p:cNvPicPr>
          <p:nvPr/>
        </p:nvPicPr>
        <p:blipFill>
          <a:blip r:embed="rId2">
            <a:extLst/>
          </a:blip>
          <a:srcRect l="47681" t="2082" r="0" b="15213"/>
          <a:stretch>
            <a:fillRect/>
          </a:stretch>
        </p:blipFill>
        <p:spPr>
          <a:xfrm flipH="1">
            <a:off x="0" y="-23019"/>
            <a:ext cx="24384001" cy="13762099"/>
          </a:xfrm>
          <a:prstGeom prst="rect">
            <a:avLst/>
          </a:prstGeom>
          <a:ln w="12700">
            <a:miter lim="400000"/>
          </a:ln>
        </p:spPr>
      </p:pic>
      <p:sp>
        <p:nvSpPr>
          <p:cNvPr id="213" name="Udhëheqësia         shpirtërore"/>
          <p:cNvSpPr txBox="1"/>
          <p:nvPr/>
        </p:nvSpPr>
        <p:spPr>
          <a:xfrm>
            <a:off x="2179389" y="1076560"/>
            <a:ext cx="12863152" cy="4173729"/>
          </a:xfrm>
          <a:prstGeom prst="rect">
            <a:avLst/>
          </a:prstGeom>
          <a:ln w="12700">
            <a:miter lim="400000"/>
          </a:ln>
          <a:effectLst>
            <a:outerShdw sx="100000" sy="100000" kx="0" ky="0" algn="b" rotWithShape="0" blurRad="330200" dist="275001"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spcBef>
                <a:spcPts val="0"/>
              </a:spcBef>
              <a:defRPr i="1" spc="-300" sz="15000"/>
            </a:pPr>
            <a:r>
              <a:t>Udhëheqësia</a:t>
            </a:r>
            <a:br/>
            <a:r>
              <a:t>        </a:t>
            </a:r>
            <a:r>
              <a:rPr>
                <a:solidFill>
                  <a:srgbClr val="A28A6A"/>
                </a:solidFill>
              </a:rPr>
              <a:t>shpirtërore</a:t>
            </a:r>
          </a:p>
        </p:txBody>
      </p:sp>
      <p:sp>
        <p:nvSpPr>
          <p:cNvPr id="214" name="“Ajo fokusohet te udhëheqësia që përdor vlera, ndjenjën e thirrjes dhe përkatësinë për të motivuar ndjekësit.”…"/>
          <p:cNvSpPr txBox="1"/>
          <p:nvPr/>
        </p:nvSpPr>
        <p:spPr>
          <a:xfrm>
            <a:off x="2743670" y="7626096"/>
            <a:ext cx="13822748" cy="35357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spcBef>
                <a:spcPts val="0"/>
              </a:spcBef>
              <a:defRPr b="1" sz="5500"/>
            </a:pPr>
            <a:r>
              <a:t>“Ajo fokusohet te udhëheqësia që përdor vlera, ndjenjën e thirrjes dhe përkatësinë për të motivuar ndjekësit.” </a:t>
            </a:r>
          </a:p>
          <a:p>
            <a:pPr defTabSz="825500">
              <a:spcBef>
                <a:spcPts val="0"/>
              </a:spcBef>
              <a:defRPr b="1" sz="5500"/>
            </a:pPr>
            <a:r>
              <a:t>(Northouse)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pic>
        <p:nvPicPr>
          <p:cNvPr id="216" name="lightstock_303076_medium_adc_uk_and_ireland.jpg" descr="lightstock_303076_medium_adc_uk_and_ireland.jpg"/>
          <p:cNvPicPr>
            <a:picLocks noChangeAspect="1"/>
          </p:cNvPicPr>
          <p:nvPr/>
        </p:nvPicPr>
        <p:blipFill>
          <a:blip r:embed="rId2">
            <a:extLst/>
          </a:blip>
          <a:srcRect l="6022" t="11325" r="0" b="0"/>
          <a:stretch>
            <a:fillRect/>
          </a:stretch>
        </p:blipFill>
        <p:spPr>
          <a:xfrm>
            <a:off x="-1" y="-23019"/>
            <a:ext cx="24384001" cy="13739019"/>
          </a:xfrm>
          <a:prstGeom prst="rect">
            <a:avLst/>
          </a:prstGeom>
          <a:ln w="12700">
            <a:miter lim="400000"/>
          </a:ln>
        </p:spPr>
      </p:pic>
      <p:pic>
        <p:nvPicPr>
          <p:cNvPr id="217" name="logo_simple_2.png" descr="logo_simple_2.png"/>
          <p:cNvPicPr>
            <a:picLocks noChangeAspect="1"/>
          </p:cNvPicPr>
          <p:nvPr/>
        </p:nvPicPr>
        <p:blipFill>
          <a:blip r:embed="rId3">
            <a:extLst/>
          </a:blip>
          <a:stretch>
            <a:fillRect/>
          </a:stretch>
        </p:blipFill>
        <p:spPr>
          <a:xfrm>
            <a:off x="560408" y="12430740"/>
            <a:ext cx="3523469" cy="850493"/>
          </a:xfrm>
          <a:prstGeom prst="rect">
            <a:avLst/>
          </a:prstGeom>
          <a:ln w="12700">
            <a:miter lim="400000"/>
          </a:ln>
        </p:spPr>
      </p:pic>
      <p:sp>
        <p:nvSpPr>
          <p:cNvPr id="218" name="Nëse do  të fitoje llotarinë,  a do të hiqje dorë  nga puna jote?"/>
          <p:cNvSpPr txBox="1"/>
          <p:nvPr/>
        </p:nvSpPr>
        <p:spPr>
          <a:xfrm>
            <a:off x="11539654" y="7883228"/>
            <a:ext cx="12374384" cy="5398005"/>
          </a:xfrm>
          <a:prstGeom prst="rect">
            <a:avLst/>
          </a:prstGeom>
          <a:ln w="12700">
            <a:miter lim="400000"/>
          </a:ln>
          <a:effectLst>
            <a:outerShdw sx="100000" sy="100000" kx="0" ky="0" algn="b" rotWithShape="0" blurRad="241300" dist="159153" dir="5400000">
              <a:srgbClr val="000000">
                <a:alpha val="2608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r">
              <a:lnSpc>
                <a:spcPct val="80000"/>
              </a:lnSpc>
              <a:spcBef>
                <a:spcPts val="0"/>
              </a:spcBef>
              <a:defRPr spc="-200" sz="10000">
                <a:latin typeface="Helvetica Neue Medium"/>
                <a:ea typeface="Helvetica Neue Medium"/>
                <a:cs typeface="Helvetica Neue Medium"/>
                <a:sym typeface="Helvetica Neue Medium"/>
              </a:defRPr>
            </a:pPr>
            <a:r>
              <a:t>Nëse do </a:t>
            </a:r>
            <a:br/>
            <a:r>
              <a:t>të fitoje llotarinë, </a:t>
            </a:r>
            <a:br/>
            <a:r>
              <a:t>a do të hiqje dorë </a:t>
            </a:r>
            <a:br/>
            <a:r>
              <a:t>nga puna jote?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lightstock_886176_medium_adc_uk_and_ireland.jpg" descr="lightstock_886176_medium_adc_uk_and_ireland.jpg"/>
          <p:cNvPicPr>
            <a:picLocks noChangeAspect="1"/>
          </p:cNvPicPr>
          <p:nvPr/>
        </p:nvPicPr>
        <p:blipFill>
          <a:blip r:embed="rId2">
            <a:extLst/>
          </a:blip>
          <a:srcRect l="15991" t="2820" r="34324" b="440"/>
          <a:stretch>
            <a:fillRect/>
          </a:stretch>
        </p:blipFill>
        <p:spPr>
          <a:xfrm flipH="1">
            <a:off x="12048661" y="-23019"/>
            <a:ext cx="12369206" cy="13762099"/>
          </a:xfrm>
          <a:prstGeom prst="rect">
            <a:avLst/>
          </a:prstGeom>
          <a:ln w="12700">
            <a:miter lim="400000"/>
          </a:ln>
        </p:spPr>
      </p:pic>
      <p:pic>
        <p:nvPicPr>
          <p:cNvPr id="221" name="lightstock_303076_medium_adc_uk_and_ireland.jpg" descr="lightstock_303076_medium_adc_uk_and_ireland.jpg"/>
          <p:cNvPicPr>
            <a:picLocks noChangeAspect="1"/>
          </p:cNvPicPr>
          <p:nvPr/>
        </p:nvPicPr>
        <p:blipFill>
          <a:blip r:embed="rId3">
            <a:alphaModFix amt="18942"/>
            <a:extLst/>
          </a:blip>
          <a:srcRect l="5347" t="2584" r="45108" b="2900"/>
          <a:stretch>
            <a:fillRect/>
          </a:stretch>
        </p:blipFill>
        <p:spPr>
          <a:xfrm>
            <a:off x="-50801" y="-23019"/>
            <a:ext cx="12080811" cy="13762099"/>
          </a:xfrm>
          <a:prstGeom prst="rect">
            <a:avLst/>
          </a:prstGeom>
          <a:ln w="12700">
            <a:miter lim="400000"/>
          </a:ln>
        </p:spPr>
      </p:pic>
      <p:sp>
        <p:nvSpPr>
          <p:cNvPr id="222" name="Nëse do të fitoje llotarinë, a do të vazhdoje të bëje atë që bën tani, vetëm 10 herë më mirë?…"/>
          <p:cNvSpPr txBox="1"/>
          <p:nvPr/>
        </p:nvSpPr>
        <p:spPr>
          <a:xfrm>
            <a:off x="1257614" y="1086224"/>
            <a:ext cx="9984746" cy="117806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000000"/>
                </a:solidFill>
              </a:defRPr>
            </a:pPr>
            <a:r>
              <a:t>Nëse do të fitoje llotarinë, a do të vazhdoje të bëje atë që bën tani, vetëm 10 herë më mirë?</a:t>
            </a:r>
          </a:p>
          <a:p>
            <a:pPr>
              <a:defRPr b="1">
                <a:solidFill>
                  <a:srgbClr val="000000"/>
                </a:solidFill>
              </a:defRPr>
            </a:pPr>
            <a:r>
              <a:t>A do të sponsorizoje disa studentë të varfër për të shkuar në universitet?</a:t>
            </a:r>
          </a:p>
          <a:p>
            <a:pPr>
              <a:defRPr b="1">
                <a:solidFill>
                  <a:srgbClr val="000000"/>
                </a:solidFill>
              </a:defRPr>
            </a:pPr>
            <a:r>
              <a:t>A do të ndërtoje një shkollë të re?</a:t>
            </a:r>
          </a:p>
          <a:p>
            <a:pPr>
              <a:defRPr b="1">
                <a:solidFill>
                  <a:srgbClr val="000000"/>
                </a:solidFill>
              </a:defRPr>
            </a:pPr>
            <a:r>
              <a:t>A do të krijoje programin arsimor të ëndrrave të tua?</a:t>
            </a:r>
          </a:p>
          <a:p>
            <a:pPr>
              <a:defRPr b="1">
                <a:solidFill>
                  <a:srgbClr val="000000"/>
                </a:solidFill>
              </a:defRPr>
            </a:pPr>
            <a:r>
              <a:t>Shto idenë tënde! ______________________________</a:t>
            </a:r>
          </a:p>
          <a:p>
            <a:pPr>
              <a:defRPr b="1">
                <a:solidFill>
                  <a:srgbClr val="000000"/>
                </a:solidFill>
              </a:defRPr>
            </a:pPr>
            <a:r>
              <a:t>______________________________</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lightstock_886176_medium_adc_uk_and_ireland.jpg" descr="lightstock_886176_medium_adc_uk_and_ireland.jpg"/>
          <p:cNvPicPr>
            <a:picLocks noChangeAspect="1"/>
          </p:cNvPicPr>
          <p:nvPr/>
        </p:nvPicPr>
        <p:blipFill>
          <a:blip r:embed="rId2">
            <a:extLst/>
          </a:blip>
          <a:srcRect l="1027" t="2820" r="1027" b="440"/>
          <a:stretch>
            <a:fillRect/>
          </a:stretch>
        </p:blipFill>
        <p:spPr>
          <a:xfrm flipH="1">
            <a:off x="0" y="-23019"/>
            <a:ext cx="24384001" cy="13762099"/>
          </a:xfrm>
          <a:prstGeom prst="rect">
            <a:avLst/>
          </a:prstGeom>
          <a:ln w="12700">
            <a:miter lim="400000"/>
          </a:ln>
        </p:spPr>
      </p:pic>
      <p:sp>
        <p:nvSpPr>
          <p:cNvPr id="225" name="Aktivitet"/>
          <p:cNvSpPr txBox="1"/>
          <p:nvPr/>
        </p:nvSpPr>
        <p:spPr>
          <a:xfrm>
            <a:off x="14226451" y="1909511"/>
            <a:ext cx="9360796" cy="2321561"/>
          </a:xfrm>
          <a:prstGeom prst="rect">
            <a:avLst/>
          </a:prstGeom>
          <a:ln w="12700">
            <a:miter lim="400000"/>
          </a:ln>
          <a:effectLst>
            <a:outerShdw sx="100000" sy="100000" kx="0" ky="0" algn="b" rotWithShape="0" blurRad="330200" dist="275001"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spc="-300" sz="15000"/>
            </a:lvl1pPr>
          </a:lstStyle>
          <a:p>
            <a:pPr/>
            <a:r>
              <a:t>Aktivitet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pic>
        <p:nvPicPr>
          <p:cNvPr id="227" name="lightstock_81614_medium_adc_uk_and_ireland.jpg" descr="lightstock_81614_medium_adc_uk_and_ireland.jpg"/>
          <p:cNvPicPr>
            <a:picLocks noChangeAspect="1"/>
          </p:cNvPicPr>
          <p:nvPr/>
        </p:nvPicPr>
        <p:blipFill>
          <a:blip r:embed="rId2">
            <a:extLst/>
          </a:blip>
          <a:srcRect l="0" t="229" r="0" b="15126"/>
          <a:stretch>
            <a:fillRect/>
          </a:stretch>
        </p:blipFill>
        <p:spPr>
          <a:xfrm>
            <a:off x="-1" y="-23019"/>
            <a:ext cx="24384001" cy="13762099"/>
          </a:xfrm>
          <a:prstGeom prst="rect">
            <a:avLst/>
          </a:prstGeom>
          <a:ln w="12700">
            <a:miter lim="400000"/>
          </a:ln>
        </p:spPr>
      </p:pic>
      <p:sp>
        <p:nvSpPr>
          <p:cNvPr id="228" name="Një fuqi më e lartë"/>
          <p:cNvSpPr txBox="1"/>
          <p:nvPr/>
        </p:nvSpPr>
        <p:spPr>
          <a:xfrm>
            <a:off x="1518185" y="929494"/>
            <a:ext cx="15490879" cy="2334261"/>
          </a:xfrm>
          <a:prstGeom prst="rect">
            <a:avLst/>
          </a:prstGeom>
          <a:ln w="12700">
            <a:miter lim="400000"/>
          </a:ln>
          <a:effectLst>
            <a:outerShdw sx="100000" sy="100000" kx="0" ky="0" algn="b" rotWithShape="0" blurRad="190500" dist="129335" dir="5400000">
              <a:srgbClr val="000000">
                <a:alpha val="5405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i="1" spc="-300" sz="15000"/>
            </a:lvl1pPr>
          </a:lstStyle>
          <a:p>
            <a:pPr/>
            <a:r>
              <a:t>Një fuqi më e lartë</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pic>
        <p:nvPicPr>
          <p:cNvPr id="230" name="lightstock_464117_medium_adc_uk_and_ireland.jpg" descr="lightstock_464117_medium_adc_uk_and_ireland.jpg"/>
          <p:cNvPicPr>
            <a:picLocks noChangeAspect="1"/>
          </p:cNvPicPr>
          <p:nvPr/>
        </p:nvPicPr>
        <p:blipFill>
          <a:blip r:embed="rId2">
            <a:extLst/>
          </a:blip>
          <a:srcRect l="167" t="0" r="167" b="0"/>
          <a:stretch>
            <a:fillRect/>
          </a:stretch>
        </p:blipFill>
        <p:spPr>
          <a:xfrm>
            <a:off x="-1" y="-23019"/>
            <a:ext cx="24384001" cy="13762099"/>
          </a:xfrm>
          <a:prstGeom prst="rect">
            <a:avLst/>
          </a:prstGeom>
          <a:ln w="12700">
            <a:miter lim="400000"/>
          </a:ln>
        </p:spPr>
      </p:pic>
      <p:pic>
        <p:nvPicPr>
          <p:cNvPr id="231" name="logo_simple_2.png" descr="logo_simple_2.png"/>
          <p:cNvPicPr>
            <a:picLocks noChangeAspect="1"/>
          </p:cNvPicPr>
          <p:nvPr/>
        </p:nvPicPr>
        <p:blipFill>
          <a:blip r:embed="rId3">
            <a:extLst/>
          </a:blip>
          <a:stretch>
            <a:fillRect/>
          </a:stretch>
        </p:blipFill>
        <p:spPr>
          <a:xfrm>
            <a:off x="560408" y="12430740"/>
            <a:ext cx="3523469" cy="850493"/>
          </a:xfrm>
          <a:prstGeom prst="rect">
            <a:avLst/>
          </a:prstGeom>
          <a:ln w="12700">
            <a:miter lim="400000"/>
          </a:ln>
        </p:spPr>
      </p:pic>
      <p:sp>
        <p:nvSpPr>
          <p:cNvPr id="232" name="Spiritualiteti"/>
          <p:cNvSpPr txBox="1"/>
          <p:nvPr/>
        </p:nvSpPr>
        <p:spPr>
          <a:xfrm>
            <a:off x="5548979" y="1344784"/>
            <a:ext cx="13186524" cy="3078481"/>
          </a:xfrm>
          <a:prstGeom prst="rect">
            <a:avLst/>
          </a:prstGeom>
          <a:ln w="12700">
            <a:miter lim="400000"/>
          </a:ln>
          <a:effectLst>
            <a:outerShdw sx="100000" sy="100000" kx="0" ky="0" algn="b" rotWithShape="0" blurRad="330200" dist="275001"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i="1" spc="-400" sz="20000"/>
            </a:lvl1pPr>
          </a:lstStyle>
          <a:p>
            <a:pPr/>
            <a:r>
              <a:t>Spiritualiteti</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lightstock_464117_medium_adc_uk_and_ireland.jpg" descr="lightstock_464117_medium_adc_uk_and_ireland.jpg"/>
          <p:cNvPicPr>
            <a:picLocks noChangeAspect="1"/>
          </p:cNvPicPr>
          <p:nvPr/>
        </p:nvPicPr>
        <p:blipFill>
          <a:blip r:embed="rId2">
            <a:extLst/>
          </a:blip>
          <a:srcRect l="3592" t="16207" r="21489" b="8623"/>
          <a:stretch>
            <a:fillRect/>
          </a:stretch>
        </p:blipFill>
        <p:spPr>
          <a:xfrm flipH="1">
            <a:off x="-1" y="-23019"/>
            <a:ext cx="24384001" cy="13762099"/>
          </a:xfrm>
          <a:prstGeom prst="rect">
            <a:avLst/>
          </a:prstGeom>
          <a:ln w="12700">
            <a:miter lim="400000"/>
          </a:ln>
        </p:spPr>
      </p:pic>
      <p:sp>
        <p:nvSpPr>
          <p:cNvPr id="235" name="“Mënyra se si njerëzit e kuptojnë dhe jetojnë jetën e tyre në përputhje me kuptimin dhe vlerën e tyre përfundimtare.”…"/>
          <p:cNvSpPr txBox="1"/>
          <p:nvPr/>
        </p:nvSpPr>
        <p:spPr>
          <a:xfrm>
            <a:off x="11743071" y="1081897"/>
            <a:ext cx="11610909" cy="3390339"/>
          </a:xfrm>
          <a:prstGeom prst="rect">
            <a:avLst/>
          </a:prstGeom>
          <a:ln w="12700">
            <a:miter lim="400000"/>
          </a:ln>
          <a:effectLst>
            <a:outerShdw sx="100000" sy="100000" kx="0" ky="0" algn="b" rotWithShape="0" blurRad="165100" dist="116164" dir="5400000">
              <a:srgbClr val="000000">
                <a:alpha val="480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a:r>
              <a:t>“Mënyra se si njerëzit e kuptojnë dhe jetojnë jetën e tyre në përputhje me kuptimin dhe vlerën e tyre përfundimtare.” </a:t>
            </a:r>
          </a:p>
          <a:p>
            <a:pPr algn="ctr">
              <a:defRPr b="1" sz="3600"/>
            </a:pPr>
            <a:r>
              <a:t>(Muldoon and King) </a:t>
            </a:r>
          </a:p>
        </p:txBody>
      </p:sp>
      <p:sp>
        <p:nvSpPr>
          <p:cNvPr id="236" name="“Një përvojë subjektive e të shenjtës.”…"/>
          <p:cNvSpPr txBox="1"/>
          <p:nvPr/>
        </p:nvSpPr>
        <p:spPr>
          <a:xfrm>
            <a:off x="11970530" y="5879186"/>
            <a:ext cx="11155991" cy="1957628"/>
          </a:xfrm>
          <a:prstGeom prst="rect">
            <a:avLst/>
          </a:prstGeom>
          <a:ln w="12700">
            <a:miter lim="400000"/>
          </a:ln>
          <a:effectLst>
            <a:outerShdw sx="100000" sy="100000" kx="0" ky="0" algn="b" rotWithShape="0" blurRad="165100" dist="116164" dir="5400000">
              <a:srgbClr val="000000">
                <a:alpha val="480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a:r>
              <a:t>“Një përvojë subjektive e të shenjtës.” </a:t>
            </a:r>
          </a:p>
          <a:p>
            <a:pPr algn="ctr">
              <a:defRPr b="1" sz="3600"/>
            </a:pPr>
            <a:r>
              <a:t>(Vaughan)</a:t>
            </a:r>
            <a:r>
              <a:rPr>
                <a:latin typeface="Times Roman"/>
                <a:ea typeface="Times Roman"/>
                <a:cs typeface="Times Roman"/>
                <a:sym typeface="Times Roman"/>
              </a:rPr>
              <a:t> </a:t>
            </a:r>
          </a:p>
        </p:txBody>
      </p:sp>
      <p:sp>
        <p:nvSpPr>
          <p:cNvPr id="237" name="“Një cilësi që shkon përtej përkatësisë fetare, që përpiqet për frymëzim, nderim, admirim, kuptim dhe qëllim, edhe te ata që nuk besojnë në ndonjë të mirë.”…"/>
          <p:cNvSpPr txBox="1"/>
          <p:nvPr/>
        </p:nvSpPr>
        <p:spPr>
          <a:xfrm>
            <a:off x="11380939" y="8831014"/>
            <a:ext cx="12335173" cy="4114239"/>
          </a:xfrm>
          <a:prstGeom prst="rect">
            <a:avLst/>
          </a:prstGeom>
          <a:ln w="12700">
            <a:miter lim="400000"/>
          </a:ln>
          <a:effectLst>
            <a:outerShdw sx="100000" sy="100000" kx="0" ky="0" algn="b" rotWithShape="0" blurRad="165100" dist="116164" dir="5400000">
              <a:srgbClr val="000000">
                <a:alpha val="480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a:r>
              <a:t>“Një cilësi që shkon përtej përkatësisë fetare, që përpiqet për frymëzim, nderim, admirim, kuptim dhe qëllim, edhe te ata që nuk besojnë në ndonjë të mirë.” </a:t>
            </a:r>
          </a:p>
          <a:p>
            <a:pPr algn="ctr">
              <a:defRPr b="1" sz="3600"/>
            </a:pPr>
            <a:r>
              <a:t>(Murray and Zenter)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pic>
        <p:nvPicPr>
          <p:cNvPr id="176" name="AdobeStock_308166032-scaled.jpeg" descr="AdobeStock_308166032-scaled.jpeg"/>
          <p:cNvPicPr>
            <a:picLocks noChangeAspect="1"/>
          </p:cNvPicPr>
          <p:nvPr/>
        </p:nvPicPr>
        <p:blipFill>
          <a:blip r:embed="rId2">
            <a:extLst/>
          </a:blip>
          <a:srcRect l="24301" t="12225" r="23379" b="5069"/>
          <a:stretch>
            <a:fillRect/>
          </a:stretch>
        </p:blipFill>
        <p:spPr>
          <a:xfrm flipH="1">
            <a:off x="-2" y="-23019"/>
            <a:ext cx="24384001" cy="13762099"/>
          </a:xfrm>
          <a:prstGeom prst="rect">
            <a:avLst/>
          </a:prstGeom>
          <a:ln w="12700">
            <a:miter lim="400000"/>
          </a:ln>
        </p:spPr>
      </p:pic>
      <p:pic>
        <p:nvPicPr>
          <p:cNvPr id="177" name="logo_simple_2.png" descr="logo_simple_2.png"/>
          <p:cNvPicPr>
            <a:picLocks noChangeAspect="1"/>
          </p:cNvPicPr>
          <p:nvPr/>
        </p:nvPicPr>
        <p:blipFill>
          <a:blip r:embed="rId3">
            <a:extLst/>
          </a:blip>
          <a:stretch>
            <a:fillRect/>
          </a:stretch>
        </p:blipFill>
        <p:spPr>
          <a:xfrm>
            <a:off x="560408" y="12430740"/>
            <a:ext cx="3523469" cy="850493"/>
          </a:xfrm>
          <a:prstGeom prst="rect">
            <a:avLst/>
          </a:prstGeom>
          <a:ln w="12700">
            <a:miter lim="400000"/>
          </a:ln>
        </p:spPr>
      </p:pic>
      <p:sp>
        <p:nvSpPr>
          <p:cNvPr id="178" name="Thirrje për në      udhëheqësi       shpirtërore"/>
          <p:cNvSpPr txBox="1"/>
          <p:nvPr/>
        </p:nvSpPr>
        <p:spPr>
          <a:xfrm>
            <a:off x="7519634" y="856370"/>
            <a:ext cx="15921991" cy="7018643"/>
          </a:xfrm>
          <a:prstGeom prst="rect">
            <a:avLst/>
          </a:prstGeom>
          <a:ln w="12700">
            <a:miter lim="400000"/>
          </a:ln>
          <a:effectLst>
            <a:outerShdw sx="100000" sy="100000" kx="0" ky="0" algn="b" rotWithShape="0" blurRad="330200" dist="275001"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cap="all" sz="15000">
                <a:solidFill>
                  <a:srgbClr val="896E4F"/>
                </a:solidFill>
              </a:defRPr>
            </a:pPr>
            <a:r>
              <a:rPr sz="10000"/>
              <a:t>Thirrje për në</a:t>
            </a:r>
            <a:r>
              <a:t> </a:t>
            </a:r>
            <a:br/>
            <a:r>
              <a:t>    </a:t>
            </a:r>
            <a:r>
              <a:rPr>
                <a:solidFill>
                  <a:srgbClr val="FFFFFF"/>
                </a:solidFill>
              </a:rPr>
              <a:t>udhëheqësi  </a:t>
            </a:r>
            <a:br>
              <a:rPr>
                <a:solidFill>
                  <a:srgbClr val="FFFFFF"/>
                </a:solidFill>
              </a:rPr>
            </a:br>
            <a:r>
              <a:rPr>
                <a:solidFill>
                  <a:srgbClr val="FFFFFF"/>
                </a:solidFill>
              </a:rPr>
              <a:t>    shpirtërore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pic>
        <p:nvPicPr>
          <p:cNvPr id="239" name="lightstock_201305_medium_adc_uk_and_ireland.jpg" descr="lightstock_201305_medium_adc_uk_and_ireland.jpg"/>
          <p:cNvPicPr>
            <a:picLocks noChangeAspect="1"/>
          </p:cNvPicPr>
          <p:nvPr/>
        </p:nvPicPr>
        <p:blipFill>
          <a:blip r:embed="rId2">
            <a:extLst/>
          </a:blip>
          <a:srcRect l="0" t="5659" r="0" b="5659"/>
          <a:stretch>
            <a:fillRect/>
          </a:stretch>
        </p:blipFill>
        <p:spPr>
          <a:xfrm>
            <a:off x="-1" y="-23019"/>
            <a:ext cx="24384001" cy="13762099"/>
          </a:xfrm>
          <a:prstGeom prst="rect">
            <a:avLst/>
          </a:prstGeom>
          <a:ln w="12700">
            <a:miter lim="400000"/>
          </a:ln>
        </p:spPr>
      </p:pic>
      <p:sp>
        <p:nvSpPr>
          <p:cNvPr id="240" name="Fetar…"/>
          <p:cNvSpPr txBox="1"/>
          <p:nvPr/>
        </p:nvSpPr>
        <p:spPr>
          <a:xfrm>
            <a:off x="14598867" y="7417640"/>
            <a:ext cx="6341255" cy="3994588"/>
          </a:xfrm>
          <a:prstGeom prst="rect">
            <a:avLst/>
          </a:prstGeom>
          <a:ln w="12700">
            <a:miter lim="400000"/>
          </a:ln>
          <a:effectLst>
            <a:outerShdw sx="100000" sy="100000" kx="0" ky="0" algn="b" rotWithShape="0" blurRad="165100" dist="116164" dir="5400000">
              <a:srgbClr val="000000">
                <a:alpha val="4808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1248523" indent="-1079500">
              <a:spcBef>
                <a:spcPts val="0"/>
              </a:spcBef>
              <a:buSzPct val="123000"/>
              <a:buChar char="•"/>
              <a:defRPr spc="-170" sz="8500">
                <a:latin typeface="Helvetica Neue Medium"/>
                <a:ea typeface="Helvetica Neue Medium"/>
                <a:cs typeface="Helvetica Neue Medium"/>
                <a:sym typeface="Helvetica Neue Medium"/>
              </a:defRPr>
            </a:pPr>
            <a:r>
              <a:t>Fetar</a:t>
            </a:r>
          </a:p>
          <a:p>
            <a:pPr marL="1248523" indent="-1079500">
              <a:spcBef>
                <a:spcPts val="0"/>
              </a:spcBef>
              <a:buSzPct val="123000"/>
              <a:buChar char="•"/>
              <a:defRPr spc="-170" sz="8500">
                <a:latin typeface="Helvetica Neue Medium"/>
                <a:ea typeface="Helvetica Neue Medium"/>
                <a:cs typeface="Helvetica Neue Medium"/>
                <a:sym typeface="Helvetica Neue Medium"/>
              </a:defRPr>
            </a:pPr>
            <a:r>
              <a:t>Sekular</a:t>
            </a:r>
          </a:p>
          <a:p>
            <a:pPr marL="1248523" indent="-1079500">
              <a:spcBef>
                <a:spcPts val="0"/>
              </a:spcBef>
              <a:buSzPct val="123000"/>
              <a:buChar char="•"/>
              <a:defRPr spc="-170" sz="8500">
                <a:latin typeface="Helvetica Neue Medium"/>
                <a:ea typeface="Helvetica Neue Medium"/>
                <a:cs typeface="Helvetica Neue Medium"/>
                <a:sym typeface="Helvetica Neue Medium"/>
              </a:defRPr>
            </a:pPr>
            <a:r>
              <a:t>Mistik</a:t>
            </a:r>
          </a:p>
        </p:txBody>
      </p:sp>
      <p:sp>
        <p:nvSpPr>
          <p:cNvPr id="241" name="Spiritualiteti"/>
          <p:cNvSpPr txBox="1"/>
          <p:nvPr/>
        </p:nvSpPr>
        <p:spPr>
          <a:xfrm>
            <a:off x="11988982" y="2197377"/>
            <a:ext cx="11561023" cy="2321561"/>
          </a:xfrm>
          <a:prstGeom prst="rect">
            <a:avLst/>
          </a:prstGeom>
          <a:ln w="12700">
            <a:miter lim="400000"/>
          </a:ln>
          <a:effectLst>
            <a:outerShdw sx="100000" sy="100000" kx="0" ky="0" algn="b" rotWithShape="0" blurRad="330200" dist="275001"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spc="-300" sz="15000"/>
            </a:lvl1pPr>
          </a:lstStyle>
          <a:p>
            <a:pPr/>
            <a:r>
              <a:t>Spiritualiteti</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E283F"/>
        </a:solidFill>
      </p:bgPr>
    </p:bg>
    <p:spTree>
      <p:nvGrpSpPr>
        <p:cNvPr id="1" name=""/>
        <p:cNvGrpSpPr/>
        <p:nvPr/>
      </p:nvGrpSpPr>
      <p:grpSpPr>
        <a:xfrm>
          <a:off x="0" y="0"/>
          <a:ext cx="0" cy="0"/>
          <a:chOff x="0" y="0"/>
          <a:chExt cx="0" cy="0"/>
        </a:xfrm>
      </p:grpSpPr>
      <p:grpSp>
        <p:nvGrpSpPr>
          <p:cNvPr id="245" name="Image"/>
          <p:cNvGrpSpPr/>
          <p:nvPr/>
        </p:nvGrpSpPr>
        <p:grpSpPr>
          <a:xfrm rot="21344396">
            <a:off x="740536" y="1024149"/>
            <a:ext cx="20358494" cy="8567493"/>
            <a:chOff x="0" y="0"/>
            <a:chExt cx="20358492" cy="8567491"/>
          </a:xfrm>
        </p:grpSpPr>
        <p:pic>
          <p:nvPicPr>
            <p:cNvPr id="244" name="Image" descr="Image"/>
            <p:cNvPicPr>
              <a:picLocks noChangeAspect="1"/>
            </p:cNvPicPr>
            <p:nvPr/>
          </p:nvPicPr>
          <p:blipFill>
            <a:blip r:embed="rId2">
              <a:extLst/>
            </a:blip>
            <a:srcRect l="0" t="0" r="0" b="38024"/>
            <a:stretch>
              <a:fillRect/>
            </a:stretch>
          </p:blipFill>
          <p:spPr>
            <a:xfrm>
              <a:off x="126999" y="88900"/>
              <a:ext cx="20104492" cy="8237292"/>
            </a:xfrm>
            <a:prstGeom prst="rect">
              <a:avLst/>
            </a:prstGeom>
            <a:ln>
              <a:noFill/>
            </a:ln>
            <a:effectLst/>
          </p:spPr>
        </p:pic>
        <p:pic>
          <p:nvPicPr>
            <p:cNvPr id="243" name="Image" descr="Image"/>
            <p:cNvPicPr>
              <a:picLocks noChangeAspect="0"/>
            </p:cNvPicPr>
            <p:nvPr/>
          </p:nvPicPr>
          <p:blipFill>
            <a:blip r:embed="rId3">
              <a:extLst/>
            </a:blip>
            <a:stretch>
              <a:fillRect/>
            </a:stretch>
          </p:blipFill>
          <p:spPr>
            <a:xfrm>
              <a:off x="-1" y="0"/>
              <a:ext cx="20358493" cy="8567492"/>
            </a:xfrm>
            <a:prstGeom prst="rect">
              <a:avLst/>
            </a:prstGeom>
            <a:effectLst/>
          </p:spPr>
        </p:pic>
      </p:grpSp>
      <p:sp>
        <p:nvSpPr>
          <p:cNvPr id="246" name="“Ne duhej të gjenim një fuqi me anë të së cilës mund të jetonim, dhe ajo duhej të ishte një Fuqi më e madhe se vetja jonë.”…"/>
          <p:cNvSpPr txBox="1"/>
          <p:nvPr/>
        </p:nvSpPr>
        <p:spPr>
          <a:xfrm>
            <a:off x="1794801" y="10404729"/>
            <a:ext cx="21468391" cy="266014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r" defTabSz="825500">
              <a:spcBef>
                <a:spcPts val="0"/>
              </a:spcBef>
              <a:defRPr b="1" sz="5500"/>
            </a:pPr>
            <a:r>
              <a:t>“Ne duhej të gjenim një fuqi me anë të së cilës mund të jetonim, dhe ajo duhej të ishte një Fuqi më e madhe se vetja jonë.”</a:t>
            </a:r>
          </a:p>
          <a:p>
            <a:pPr algn="r" defTabSz="825500">
              <a:spcBef>
                <a:spcPts val="0"/>
              </a:spcBef>
              <a:defRPr b="1" sz="5500"/>
            </a:pPr>
            <a:r>
              <a:rPr b="0" i="1"/>
              <a:t>(Alkoolistët Anonimë)</a:t>
            </a:r>
            <a:r>
              <a:rPr sz="1200">
                <a:latin typeface="Times Roman"/>
                <a:ea typeface="Times Roman"/>
                <a:cs typeface="Times Roman"/>
                <a:sym typeface="Times Roman"/>
              </a:rPr>
              <a:t>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pic>
        <p:nvPicPr>
          <p:cNvPr id="248" name="lightstock_201305_medium_adc_uk_and_ireland.jpg" descr="lightstock_201305_medium_adc_uk_and_ireland.jpg"/>
          <p:cNvPicPr>
            <a:picLocks noChangeAspect="1"/>
          </p:cNvPicPr>
          <p:nvPr/>
        </p:nvPicPr>
        <p:blipFill>
          <a:blip r:embed="rId2">
            <a:extLst/>
          </a:blip>
          <a:srcRect l="0" t="5659" r="0" b="5659"/>
          <a:stretch>
            <a:fillRect/>
          </a:stretch>
        </p:blipFill>
        <p:spPr>
          <a:xfrm>
            <a:off x="-1" y="-23019"/>
            <a:ext cx="24384001" cy="13762099"/>
          </a:xfrm>
          <a:prstGeom prst="rect">
            <a:avLst/>
          </a:prstGeom>
          <a:ln w="12700">
            <a:miter lim="400000"/>
          </a:ln>
        </p:spPr>
      </p:pic>
      <p:sp>
        <p:nvSpPr>
          <p:cNvPr id="249" name="Kuptimit…"/>
          <p:cNvSpPr txBox="1"/>
          <p:nvPr/>
        </p:nvSpPr>
        <p:spPr>
          <a:xfrm>
            <a:off x="11720200" y="4388609"/>
            <a:ext cx="12209151" cy="8460916"/>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1248523" indent="-1079500">
              <a:lnSpc>
                <a:spcPct val="90000"/>
              </a:lnSpc>
              <a:spcBef>
                <a:spcPts val="0"/>
              </a:spcBef>
              <a:buSzPct val="123000"/>
              <a:buChar char="•"/>
              <a:defRPr spc="-170" sz="8500">
                <a:latin typeface="Helvetica Neue Medium"/>
                <a:ea typeface="Helvetica Neue Medium"/>
                <a:cs typeface="Helvetica Neue Medium"/>
                <a:sym typeface="Helvetica Neue Medium"/>
              </a:defRPr>
            </a:pPr>
            <a:r>
              <a:t>Kuptimit</a:t>
            </a:r>
          </a:p>
          <a:p>
            <a:pPr marL="1248523" indent="-1079500">
              <a:lnSpc>
                <a:spcPct val="90000"/>
              </a:lnSpc>
              <a:spcBef>
                <a:spcPts val="0"/>
              </a:spcBef>
              <a:buSzPct val="123000"/>
              <a:buChar char="•"/>
              <a:defRPr spc="-170" sz="8500">
                <a:latin typeface="Helvetica Neue Medium"/>
                <a:ea typeface="Helvetica Neue Medium"/>
                <a:cs typeface="Helvetica Neue Medium"/>
                <a:sym typeface="Helvetica Neue Medium"/>
              </a:defRPr>
            </a:pPr>
            <a:r>
              <a:t>Reflektimit</a:t>
            </a:r>
          </a:p>
          <a:p>
            <a:pPr marL="1248523" indent="-1079500">
              <a:lnSpc>
                <a:spcPct val="90000"/>
              </a:lnSpc>
              <a:spcBef>
                <a:spcPts val="0"/>
              </a:spcBef>
              <a:buSzPct val="123000"/>
              <a:buChar char="•"/>
              <a:defRPr spc="-170" sz="8500">
                <a:latin typeface="Helvetica Neue Medium"/>
                <a:ea typeface="Helvetica Neue Medium"/>
                <a:cs typeface="Helvetica Neue Medium"/>
                <a:sym typeface="Helvetica Neue Medium"/>
              </a:defRPr>
            </a:pPr>
            <a:r>
              <a:t>Lidhjes së brendshme</a:t>
            </a:r>
          </a:p>
          <a:p>
            <a:pPr marL="1248523" indent="-1079500">
              <a:lnSpc>
                <a:spcPct val="90000"/>
              </a:lnSpc>
              <a:spcBef>
                <a:spcPts val="0"/>
              </a:spcBef>
              <a:buSzPct val="123000"/>
              <a:buChar char="•"/>
              <a:defRPr spc="-170" sz="8500">
                <a:latin typeface="Helvetica Neue Medium"/>
                <a:ea typeface="Helvetica Neue Medium"/>
                <a:cs typeface="Helvetica Neue Medium"/>
                <a:sym typeface="Helvetica Neue Medium"/>
              </a:defRPr>
            </a:pPr>
            <a:r>
              <a:t>Krijimtarisë</a:t>
            </a:r>
          </a:p>
          <a:p>
            <a:pPr marL="1248523" indent="-1079500">
              <a:lnSpc>
                <a:spcPct val="90000"/>
              </a:lnSpc>
              <a:spcBef>
                <a:spcPts val="0"/>
              </a:spcBef>
              <a:buSzPct val="123000"/>
              <a:buChar char="•"/>
              <a:defRPr spc="-170" sz="8500">
                <a:latin typeface="Helvetica Neue Medium"/>
                <a:ea typeface="Helvetica Neue Medium"/>
                <a:cs typeface="Helvetica Neue Medium"/>
                <a:sym typeface="Helvetica Neue Medium"/>
              </a:defRPr>
            </a:pPr>
            <a:r>
              <a:t>Transformimit</a:t>
            </a:r>
          </a:p>
          <a:p>
            <a:pPr marL="1248523" indent="-1079500">
              <a:lnSpc>
                <a:spcPct val="90000"/>
              </a:lnSpc>
              <a:spcBef>
                <a:spcPts val="0"/>
              </a:spcBef>
              <a:buSzPct val="123000"/>
              <a:buChar char="•"/>
              <a:defRPr spc="-170" sz="8500">
                <a:latin typeface="Helvetica Neue Medium"/>
                <a:ea typeface="Helvetica Neue Medium"/>
                <a:cs typeface="Helvetica Neue Medium"/>
                <a:sym typeface="Helvetica Neue Medium"/>
              </a:defRPr>
            </a:pPr>
            <a:r>
              <a:t>Shenjtërisë</a:t>
            </a:r>
          </a:p>
          <a:p>
            <a:pPr marL="1248523" indent="-1079500">
              <a:lnSpc>
                <a:spcPct val="90000"/>
              </a:lnSpc>
              <a:spcBef>
                <a:spcPts val="0"/>
              </a:spcBef>
              <a:buSzPct val="123000"/>
              <a:buChar char="•"/>
              <a:defRPr spc="-170" sz="8500">
                <a:latin typeface="Helvetica Neue Medium"/>
                <a:ea typeface="Helvetica Neue Medium"/>
                <a:cs typeface="Helvetica Neue Medium"/>
                <a:sym typeface="Helvetica Neue Medium"/>
              </a:defRPr>
            </a:pPr>
            <a:r>
              <a:t>Energjisë</a:t>
            </a:r>
          </a:p>
        </p:txBody>
      </p:sp>
      <p:sp>
        <p:nvSpPr>
          <p:cNvPr id="250" name="Në kërkim të..."/>
          <p:cNvSpPr txBox="1"/>
          <p:nvPr/>
        </p:nvSpPr>
        <p:spPr>
          <a:xfrm>
            <a:off x="-911949" y="1468821"/>
            <a:ext cx="14951310" cy="1577341"/>
          </a:xfrm>
          <a:prstGeom prst="rect">
            <a:avLst/>
          </a:prstGeom>
          <a:ln w="12700">
            <a:miter lim="400000"/>
          </a:ln>
          <a:effectLst>
            <a:outerShdw sx="100000" sy="100000" kx="0" ky="0" algn="b" rotWithShape="0" blurRad="330200" dist="275001"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spc="-200" sz="10000"/>
            </a:lvl1pPr>
          </a:lstStyle>
          <a:p>
            <a:pPr/>
            <a:r>
              <a:t>Në kërkim të...</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pic>
        <p:nvPicPr>
          <p:cNvPr id="252" name="AdobeStock_308166032-scaled.jpeg" descr="AdobeStock_308166032-scaled.jpeg"/>
          <p:cNvPicPr>
            <a:picLocks noChangeAspect="1"/>
          </p:cNvPicPr>
          <p:nvPr/>
        </p:nvPicPr>
        <p:blipFill>
          <a:blip r:embed="rId2">
            <a:extLst/>
          </a:blip>
          <a:srcRect l="19906" t="5847" r="27774" b="11447"/>
          <a:stretch>
            <a:fillRect/>
          </a:stretch>
        </p:blipFill>
        <p:spPr>
          <a:xfrm flipH="1">
            <a:off x="0" y="-23019"/>
            <a:ext cx="24384000" cy="13762099"/>
          </a:xfrm>
          <a:prstGeom prst="rect">
            <a:avLst/>
          </a:prstGeom>
          <a:ln w="12700">
            <a:miter lim="400000"/>
          </a:ln>
        </p:spPr>
      </p:pic>
      <p:sp>
        <p:nvSpPr>
          <p:cNvPr id="253" name="Udhëheqësia            shpirtërore"/>
          <p:cNvSpPr txBox="1"/>
          <p:nvPr/>
        </p:nvSpPr>
        <p:spPr>
          <a:xfrm>
            <a:off x="3872604" y="390760"/>
            <a:ext cx="15789775" cy="4173729"/>
          </a:xfrm>
          <a:prstGeom prst="rect">
            <a:avLst/>
          </a:prstGeom>
          <a:ln w="12700">
            <a:miter lim="400000"/>
          </a:ln>
          <a:effectLst>
            <a:outerShdw sx="100000" sy="100000" kx="0" ky="0" algn="b" rotWithShape="0" blurRad="330200" dist="275001"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spcBef>
                <a:spcPts val="0"/>
              </a:spcBef>
              <a:defRPr i="1" spc="-300" sz="15000">
                <a:solidFill>
                  <a:srgbClr val="A28A6A"/>
                </a:solidFill>
              </a:defRPr>
            </a:pPr>
            <a:r>
              <a:rPr>
                <a:solidFill>
                  <a:srgbClr val="FFFFFF"/>
                </a:solidFill>
              </a:rPr>
              <a:t>Udhëheqësia</a:t>
            </a:r>
            <a:br/>
            <a:r>
              <a:t>           shpirtërore</a:t>
            </a:r>
          </a:p>
        </p:txBody>
      </p:sp>
      <p:sp>
        <p:nvSpPr>
          <p:cNvPr id="254" name="“Zemra ose fryma e udhëheqësisë ka të bëjë me atë që besojnë, vlerësojnë dhe ëndërrojnë udhëheqësit individualë: me atë që ata janë të përqendruar dhe të përkushtuar në një nivel të thellë. Bëhet fjalë për vizionin personal dhe institucional të udhëheqës"/>
          <p:cNvSpPr txBox="1"/>
          <p:nvPr/>
        </p:nvSpPr>
        <p:spPr>
          <a:xfrm>
            <a:off x="9221572" y="4978775"/>
            <a:ext cx="14399786" cy="79071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“Zemra ose fryma e udhëheqësisë ka të bëjë me atë që besojnë, vlerësojnë dhe ëndërrojnë udhëheqësit individualë: me atë që ata janë të përqendruar dhe të përkushtuar në një nivel të thellë. Bëhet fjalë për vizionin personal dhe institucional të udhëheqësit për ekipin dhe për rolin e secilit ndjekës brenda tij. Roli i udhëheqësit në fokusimin e energjisë dhe përkushtimit të ekipit është më i rëndësishëm për suksesin e grupit sesa kontrolli menaxherial.”</a:t>
            </a:r>
          </a:p>
          <a:p>
            <a:pPr>
              <a:defRPr b="1">
                <a:solidFill>
                  <a:srgbClr val="A28A6A"/>
                </a:solidFill>
              </a:defRPr>
            </a:pPr>
            <a:r>
              <a:t>Gilbert Fairholm</a:t>
            </a:r>
            <a:r>
              <a:rPr sz="1200">
                <a:latin typeface="Times Roman"/>
                <a:ea typeface="Times Roman"/>
                <a:cs typeface="Times Roman"/>
                <a:sym typeface="Times Roman"/>
              </a:rPr>
              <a:t>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pic>
        <p:nvPicPr>
          <p:cNvPr id="256" name="AdobeStock_308166032-scaled.jpeg" descr="AdobeStock_308166032-scaled.jpeg"/>
          <p:cNvPicPr>
            <a:picLocks noChangeAspect="1"/>
          </p:cNvPicPr>
          <p:nvPr/>
        </p:nvPicPr>
        <p:blipFill>
          <a:blip r:embed="rId2">
            <a:extLst/>
          </a:blip>
          <a:srcRect l="19906" t="5847" r="27774" b="11447"/>
          <a:stretch>
            <a:fillRect/>
          </a:stretch>
        </p:blipFill>
        <p:spPr>
          <a:xfrm flipH="1">
            <a:off x="0" y="-23019"/>
            <a:ext cx="24384000" cy="13762099"/>
          </a:xfrm>
          <a:prstGeom prst="rect">
            <a:avLst/>
          </a:prstGeom>
          <a:ln w="12700">
            <a:miter lim="400000"/>
          </a:ln>
        </p:spPr>
      </p:pic>
      <p:sp>
        <p:nvSpPr>
          <p:cNvPr id="257" name="“Ne e përkufizuam udhëheqësinë shpirtërore si përbërës i vlerave, qëndrimeve dhe sjelljeve që janë të nevojshme për të motivuar në mënyrë të brendshme veten dhe të tjerët, në mënyrë që ata të kenë një ndjenjë të mbijetesës shpirtërore përmes thirrjes dhe"/>
          <p:cNvSpPr txBox="1"/>
          <p:nvPr/>
        </p:nvSpPr>
        <p:spPr>
          <a:xfrm>
            <a:off x="9221572" y="1176393"/>
            <a:ext cx="14225327" cy="111176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400"/>
            </a:pPr>
            <a:r>
              <a:t>“Ne e përkufizuam udhëheqësinë shpirtërore si përbërës i vlerave, qëndrimeve dhe sjelljeve që janë të nevojshme për të motivuar në mënyrë të brendshme veten dhe të tjerët, në mënyrë që ata të kenë një ndjenjë të mbijetesës shpirtërore përmes thirrjes dhe përkatësisë. </a:t>
            </a:r>
          </a:p>
          <a:p>
            <a:pPr>
              <a:defRPr sz="4400"/>
            </a:pPr>
            <a:r>
              <a:t>Kjo nënkupton 1. Krijimin e një vizioni ku anëtarët e organizatës përjetojnë një ndjenjë thirrjeje, duke ndjerë se jeta e tyre ka kuptim dhe bën ndryshim; </a:t>
            </a:r>
          </a:p>
          <a:p>
            <a:pPr>
              <a:defRPr sz="4400"/>
            </a:pPr>
            <a:r>
              <a:t>2. Vendosjen e një kulture shoqërore/organizative bazuar në dashuri altruiste, ku udhëheqësit dhe ndjekësit kanë kujdes, shqetësim dhe vlerësim të sinqertë si për veten ashtu edhe për të tjerët, duke krijuar kështu një ndjenjë përkatësie, të qenit i kuptuar dhe i vlerësuar.”</a:t>
            </a:r>
            <a:r>
              <a:rPr>
                <a:latin typeface="Times Roman"/>
                <a:ea typeface="Times Roman"/>
                <a:cs typeface="Times Roman"/>
                <a:sym typeface="Times Roman"/>
              </a:rPr>
              <a:t> </a:t>
            </a:r>
          </a:p>
          <a:p>
            <a:pPr>
              <a:defRPr b="1" sz="4400">
                <a:solidFill>
                  <a:srgbClr val="A28A6A"/>
                </a:solidFill>
              </a:defRPr>
            </a:pPr>
            <a:r>
              <a:t>Louis Fry</a:t>
            </a:r>
            <a:r>
              <a:rPr>
                <a:latin typeface="Times Roman"/>
                <a:ea typeface="Times Roman"/>
                <a:cs typeface="Times Roman"/>
                <a:sym typeface="Times Roman"/>
              </a:rPr>
              <a:t>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pic>
        <p:nvPicPr>
          <p:cNvPr id="259" name="lightstock_940831_medium_adc_uk_and_ireland.jpg" descr="lightstock_940831_medium_adc_uk_and_ireland.jpg"/>
          <p:cNvPicPr>
            <a:picLocks noChangeAspect="1"/>
          </p:cNvPicPr>
          <p:nvPr/>
        </p:nvPicPr>
        <p:blipFill>
          <a:blip r:embed="rId2">
            <a:extLst/>
          </a:blip>
          <a:srcRect l="0" t="615" r="0" b="615"/>
          <a:stretch>
            <a:fillRect/>
          </a:stretch>
        </p:blipFill>
        <p:spPr>
          <a:xfrm>
            <a:off x="0" y="-23019"/>
            <a:ext cx="24384000" cy="13762099"/>
          </a:xfrm>
          <a:prstGeom prst="rect">
            <a:avLst/>
          </a:prstGeom>
          <a:ln w="12700">
            <a:miter lim="400000"/>
          </a:ln>
        </p:spPr>
      </p:pic>
      <p:sp>
        <p:nvSpPr>
          <p:cNvPr id="260" name="Standarde, parime dhe vlera më të larta…"/>
          <p:cNvSpPr txBox="1"/>
          <p:nvPr/>
        </p:nvSpPr>
        <p:spPr>
          <a:xfrm>
            <a:off x="544200" y="455551"/>
            <a:ext cx="17506275" cy="477849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1248522" indent="-1079499">
              <a:spcBef>
                <a:spcPts val="0"/>
              </a:spcBef>
              <a:buSzPct val="123000"/>
              <a:buChar char="•"/>
              <a:defRPr spc="-119" sz="6000">
                <a:latin typeface="Helvetica Neue Medium"/>
                <a:ea typeface="Helvetica Neue Medium"/>
                <a:cs typeface="Helvetica Neue Medium"/>
                <a:sym typeface="Helvetica Neue Medium"/>
              </a:defRPr>
            </a:pPr>
            <a:r>
              <a:t>Standarde, parime dhe vlera më të larta</a:t>
            </a:r>
          </a:p>
          <a:p>
            <a:pPr marL="1248522" indent="-1079499">
              <a:spcBef>
                <a:spcPts val="0"/>
              </a:spcBef>
              <a:buSzPct val="123000"/>
              <a:buChar char="•"/>
              <a:defRPr spc="-119" sz="6000">
                <a:latin typeface="Helvetica Neue Medium"/>
                <a:ea typeface="Helvetica Neue Medium"/>
                <a:cs typeface="Helvetica Neue Medium"/>
                <a:sym typeface="Helvetica Neue Medium"/>
              </a:defRPr>
            </a:pPr>
            <a:r>
              <a:t>Reflektim shpirtëror (zgjim)</a:t>
            </a:r>
          </a:p>
          <a:p>
            <a:pPr marL="1248522" indent="-1079499">
              <a:spcBef>
                <a:spcPts val="0"/>
              </a:spcBef>
              <a:buSzPct val="123000"/>
              <a:buChar char="•"/>
              <a:defRPr spc="-119" sz="6000">
                <a:latin typeface="Helvetica Neue Medium"/>
                <a:ea typeface="Helvetica Neue Medium"/>
                <a:cs typeface="Helvetica Neue Medium"/>
                <a:sym typeface="Helvetica Neue Medium"/>
              </a:defRPr>
            </a:pPr>
            <a:r>
              <a:t>Transformim personal</a:t>
            </a:r>
          </a:p>
          <a:p>
            <a:pPr marL="1248522" indent="-1079499">
              <a:spcBef>
                <a:spcPts val="0"/>
              </a:spcBef>
              <a:buSzPct val="123000"/>
              <a:buChar char="•"/>
              <a:defRPr spc="-119" sz="6000">
                <a:latin typeface="Helvetica Neue Medium"/>
                <a:ea typeface="Helvetica Neue Medium"/>
                <a:cs typeface="Helvetica Neue Medium"/>
                <a:sym typeface="Helvetica Neue Medium"/>
              </a:defRPr>
            </a:pPr>
            <a:r>
              <a:t>Dhurata shpirtërore (talente të shenjtëruara)</a:t>
            </a:r>
          </a:p>
          <a:p>
            <a:pPr marL="1248522" indent="-1079499">
              <a:spcBef>
                <a:spcPts val="0"/>
              </a:spcBef>
              <a:buSzPct val="123000"/>
              <a:buChar char="•"/>
              <a:defRPr spc="-119" sz="6000">
                <a:latin typeface="Helvetica Neue Medium"/>
                <a:ea typeface="Helvetica Neue Medium"/>
                <a:cs typeface="Helvetica Neue Medium"/>
                <a:sym typeface="Helvetica Neue Medium"/>
              </a:defRPr>
            </a:pPr>
            <a:r>
              <a:t>Kërkim shpirtëror drejt majave të larta</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pic>
        <p:nvPicPr>
          <p:cNvPr id="262" name="lightstock_940831_medium_adc_uk_and_ireland.jpg" descr="lightstock_940831_medium_adc_uk_and_ireland.jpg"/>
          <p:cNvPicPr>
            <a:picLocks noChangeAspect="1"/>
          </p:cNvPicPr>
          <p:nvPr/>
        </p:nvPicPr>
        <p:blipFill>
          <a:blip r:embed="rId2">
            <a:extLst/>
          </a:blip>
          <a:srcRect l="0" t="615" r="0" b="615"/>
          <a:stretch>
            <a:fillRect/>
          </a:stretch>
        </p:blipFill>
        <p:spPr>
          <a:xfrm>
            <a:off x="0" y="-23019"/>
            <a:ext cx="24384000" cy="13762099"/>
          </a:xfrm>
          <a:prstGeom prst="rect">
            <a:avLst/>
          </a:prstGeom>
          <a:ln w="12700">
            <a:miter lim="400000"/>
          </a:ln>
        </p:spPr>
      </p:pic>
      <p:sp>
        <p:nvSpPr>
          <p:cNvPr id="263" name="Të jesh i vetëdijshëm për një konflikt të madh midis së mirës dhe së keqes…"/>
          <p:cNvSpPr txBox="1"/>
          <p:nvPr/>
        </p:nvSpPr>
        <p:spPr>
          <a:xfrm>
            <a:off x="560408" y="773051"/>
            <a:ext cx="17852516" cy="5718298"/>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b">
            <a:spAutoFit/>
          </a:bodyPr>
          <a:lstStyle/>
          <a:p>
            <a:pPr marL="1248522" indent="-1079499">
              <a:spcBef>
                <a:spcPts val="0"/>
              </a:spcBef>
              <a:buSzPct val="123000"/>
              <a:buChar char="•"/>
              <a:defRPr spc="-119" sz="6000">
                <a:latin typeface="Helvetica Neue Medium"/>
                <a:ea typeface="Helvetica Neue Medium"/>
                <a:cs typeface="Helvetica Neue Medium"/>
                <a:sym typeface="Helvetica Neue Medium"/>
              </a:defRPr>
            </a:pPr>
            <a:r>
              <a:t>Të jesh i vetëdijshëm për një konflikt të madh midis së mirës dhe së keqes</a:t>
            </a:r>
          </a:p>
          <a:p>
            <a:pPr marL="1248522" indent="-1079499">
              <a:spcBef>
                <a:spcPts val="0"/>
              </a:spcBef>
              <a:buSzPct val="123000"/>
              <a:buChar char="•"/>
              <a:defRPr spc="-119" sz="6000">
                <a:latin typeface="Helvetica Neue Medium"/>
                <a:ea typeface="Helvetica Neue Medium"/>
                <a:cs typeface="Helvetica Neue Medium"/>
                <a:sym typeface="Helvetica Neue Medium"/>
              </a:defRPr>
            </a:pPr>
            <a:r>
              <a:t>Më shumë për të shërbyer sesa për t'u shërbyer</a:t>
            </a:r>
          </a:p>
          <a:p>
            <a:pPr marL="1248522" indent="-1079499">
              <a:spcBef>
                <a:spcPts val="0"/>
              </a:spcBef>
              <a:buSzPct val="123000"/>
              <a:buChar char="•"/>
              <a:defRPr spc="-119" sz="6000">
                <a:latin typeface="Helvetica Neue Medium"/>
                <a:ea typeface="Helvetica Neue Medium"/>
                <a:cs typeface="Helvetica Neue Medium"/>
                <a:sym typeface="Helvetica Neue Medium"/>
              </a:defRPr>
            </a:pPr>
            <a:r>
              <a:t>Jo për ata që udhëheq, por për atë që ndjek</a:t>
            </a:r>
          </a:p>
          <a:p>
            <a:pPr marL="1248522" indent="-1079499">
              <a:spcBef>
                <a:spcPts val="0"/>
              </a:spcBef>
              <a:buSzPct val="123000"/>
              <a:buChar char="•"/>
              <a:defRPr spc="-119" sz="6000">
                <a:latin typeface="Helvetica Neue Medium"/>
                <a:ea typeface="Helvetica Neue Medium"/>
                <a:cs typeface="Helvetica Neue Medium"/>
                <a:sym typeface="Helvetica Neue Medium"/>
              </a:defRPr>
            </a:pPr>
            <a:r>
              <a:t>Nga ku e merr frymëzimin tënd</a:t>
            </a:r>
          </a:p>
          <a:p>
            <a:pPr marL="1248522" indent="-1079499">
              <a:spcBef>
                <a:spcPts val="0"/>
              </a:spcBef>
              <a:buSzPct val="123000"/>
              <a:buChar char="•"/>
              <a:defRPr spc="-119" sz="6000">
                <a:latin typeface="Helvetica Neue Medium"/>
                <a:ea typeface="Helvetica Neue Medium"/>
                <a:cs typeface="Helvetica Neue Medium"/>
                <a:sym typeface="Helvetica Neue Medium"/>
              </a:defRPr>
            </a:pPr>
            <a:r>
              <a:t>Kush e përcakton agjendën tënde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Image" descr="Image"/>
          <p:cNvPicPr>
            <a:picLocks noChangeAspect="1"/>
          </p:cNvPicPr>
          <p:nvPr/>
        </p:nvPicPr>
        <p:blipFill>
          <a:blip r:embed="rId2">
            <a:extLst/>
          </a:blip>
          <a:srcRect l="2488" t="706" r="5298" b="706"/>
          <a:stretch>
            <a:fillRect/>
          </a:stretch>
        </p:blipFill>
        <p:spPr>
          <a:xfrm>
            <a:off x="-33867" y="-4234"/>
            <a:ext cx="24451735" cy="13724467"/>
          </a:xfrm>
          <a:prstGeom prst="rect">
            <a:avLst/>
          </a:prstGeom>
          <a:ln w="12700">
            <a:miter lim="400000"/>
          </a:ln>
        </p:spPr>
      </p:pic>
      <p:sp>
        <p:nvSpPr>
          <p:cNvPr id="266" name="“Sëmundja më e madhe në Perëndim sot nuk është tuberkulozi ose lebra, por të qenit i padëshiruar, i padashur dhe i papërkujdesur. Ne mund të shërojmë sëmundjet fizike me ilaçe, por i vetmi shërim për vetminë, dëshpërimin dhe humbjen e shpresës është dash"/>
          <p:cNvSpPr txBox="1"/>
          <p:nvPr/>
        </p:nvSpPr>
        <p:spPr>
          <a:xfrm>
            <a:off x="11047710" y="1820708"/>
            <a:ext cx="12525300" cy="108027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r>
              <a:t>“Sëmundja më e madhe në Perëndim sot nuk është tuberkulozi ose lebra, por të qenit i padëshiruar, i padashur dhe i papërkujdesur. Ne mund të shërojmë sëmundjet fizike me ilaçe, por i vetmi shërim për vetminë, dëshpërimin dhe humbjen e shpresës është dashuria. Ka shumë njerëz në botë që po vdesin për një copë bukë, por ka edhe më shumë që po vdesin për pak dashuri. Varfëria në Perëndim është një lloj tjetër varfërie – nuk është vetëm një varfëri e vetmisë, por edhe shpirtërore. Ka një uri për dashuri, ashtu siç ka një uri për Zotin.” </a:t>
            </a:r>
          </a:p>
          <a:p>
            <a:pPr algn="r">
              <a:defRPr b="1">
                <a:solidFill>
                  <a:srgbClr val="7991A2"/>
                </a:solidFill>
              </a:defRPr>
            </a:pPr>
            <a:r>
              <a:t>Nënë Tereza</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pic>
        <p:nvPicPr>
          <p:cNvPr id="268" name="lightstock_886176_medium_adc_uk_and_ireland.jpg" descr="lightstock_886176_medium_adc_uk_and_ireland.jpg"/>
          <p:cNvPicPr>
            <a:picLocks noChangeAspect="1"/>
          </p:cNvPicPr>
          <p:nvPr/>
        </p:nvPicPr>
        <p:blipFill>
          <a:blip r:embed="rId2">
            <a:extLst/>
          </a:blip>
          <a:srcRect l="0" t="3438" r="36131" b="33479"/>
          <a:stretch>
            <a:fillRect/>
          </a:stretch>
        </p:blipFill>
        <p:spPr>
          <a:xfrm flipH="1">
            <a:off x="0" y="-23019"/>
            <a:ext cx="24384000" cy="13762099"/>
          </a:xfrm>
          <a:prstGeom prst="rect">
            <a:avLst/>
          </a:prstGeom>
          <a:ln w="12700">
            <a:miter lim="400000"/>
          </a:ln>
        </p:spPr>
      </p:pic>
      <p:pic>
        <p:nvPicPr>
          <p:cNvPr id="269" name="logo_simple_2.png" descr="logo_simple_2.png"/>
          <p:cNvPicPr>
            <a:picLocks noChangeAspect="1"/>
          </p:cNvPicPr>
          <p:nvPr/>
        </p:nvPicPr>
        <p:blipFill>
          <a:blip r:embed="rId3">
            <a:extLst/>
          </a:blip>
          <a:stretch>
            <a:fillRect/>
          </a:stretch>
        </p:blipFill>
        <p:spPr>
          <a:xfrm>
            <a:off x="560408" y="12430740"/>
            <a:ext cx="3523469" cy="850493"/>
          </a:xfrm>
          <a:prstGeom prst="rect">
            <a:avLst/>
          </a:prstGeom>
          <a:ln w="12700">
            <a:miter lim="400000"/>
          </a:ln>
        </p:spPr>
      </p:pic>
      <p:sp>
        <p:nvSpPr>
          <p:cNvPr id="270" name="Mendime     përfundimtare"/>
          <p:cNvSpPr txBox="1"/>
          <p:nvPr/>
        </p:nvSpPr>
        <p:spPr>
          <a:xfrm>
            <a:off x="9403908" y="2261560"/>
            <a:ext cx="14074141" cy="4240774"/>
          </a:xfrm>
          <a:prstGeom prst="rect">
            <a:avLst/>
          </a:prstGeom>
          <a:ln w="12700">
            <a:miter lim="400000"/>
          </a:ln>
          <a:effectLst>
            <a:outerShdw sx="100000" sy="100000" kx="0" ky="0" algn="b" rotWithShape="0" blurRad="330200" dist="275001"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80000"/>
              </a:lnSpc>
              <a:spcBef>
                <a:spcPts val="0"/>
              </a:spcBef>
              <a:defRPr b="1" i="1" spc="-300" sz="15000"/>
            </a:pPr>
            <a:r>
              <a:t>Mendime </a:t>
            </a:r>
            <a:br/>
            <a:r>
              <a:t>   përfundimtare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lightstock_204957_medium_adc_uk_and_ireland.jpg" descr="lightstock_204957_medium_adc_uk_and_ireland.jpg"/>
          <p:cNvPicPr>
            <a:picLocks noChangeAspect="1"/>
          </p:cNvPicPr>
          <p:nvPr/>
        </p:nvPicPr>
        <p:blipFill>
          <a:blip r:embed="rId2">
            <a:extLst/>
          </a:blip>
          <a:srcRect l="0" t="7678" r="0" b="7678"/>
          <a:stretch>
            <a:fillRect/>
          </a:stretch>
        </p:blipFill>
        <p:spPr>
          <a:xfrm>
            <a:off x="0" y="-23019"/>
            <a:ext cx="24384001" cy="13762099"/>
          </a:xfrm>
          <a:prstGeom prst="rect">
            <a:avLst/>
          </a:prstGeom>
          <a:ln w="12700">
            <a:miter lim="400000"/>
          </a:ln>
        </p:spPr>
      </p:pic>
      <p:sp>
        <p:nvSpPr>
          <p:cNvPr id="273" name="85%"/>
          <p:cNvSpPr txBox="1"/>
          <p:nvPr/>
        </p:nvSpPr>
        <p:spPr>
          <a:xfrm>
            <a:off x="16837531" y="292212"/>
            <a:ext cx="6724651" cy="10117443"/>
          </a:xfrm>
          <a:prstGeom prst="rect">
            <a:avLst/>
          </a:prstGeom>
          <a:ln w="12700">
            <a:miter lim="400000"/>
          </a:ln>
          <a:effectLst>
            <a:outerShdw sx="100000" sy="100000" kx="0" ky="0" algn="b" rotWithShape="0" blurRad="0" dist="42972" dir="5400000">
              <a:srgbClr val="FFFFFF">
                <a:alpha val="5422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80000"/>
              </a:lnSpc>
              <a:spcBef>
                <a:spcPts val="0"/>
              </a:spcBef>
              <a:defRPr b="1" spc="-250" sz="25000">
                <a:solidFill>
                  <a:srgbClr val="000000"/>
                </a:solidFill>
              </a:defRPr>
            </a:pPr>
          </a:p>
          <a:p>
            <a:pPr algn="ctr">
              <a:lnSpc>
                <a:spcPct val="80000"/>
              </a:lnSpc>
              <a:spcBef>
                <a:spcPts val="0"/>
              </a:spcBef>
              <a:defRPr b="1" spc="-250" sz="25000">
                <a:solidFill>
                  <a:srgbClr val="000000"/>
                </a:solidFill>
              </a:defRPr>
            </a:pPr>
            <a:r>
              <a:t>85%</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lightstock_898553_medium_adc_uk_and_ireland.jpg" descr="lightstock_898553_medium_adc_uk_and_ireland.jpg"/>
          <p:cNvPicPr>
            <a:picLocks noChangeAspect="1"/>
          </p:cNvPicPr>
          <p:nvPr/>
        </p:nvPicPr>
        <p:blipFill>
          <a:blip r:embed="rId2">
            <a:extLst/>
          </a:blip>
          <a:srcRect l="508" t="17432" r="24787" b="19301"/>
          <a:stretch>
            <a:fillRect/>
          </a:stretch>
        </p:blipFill>
        <p:spPr>
          <a:xfrm>
            <a:off x="-1" y="-23019"/>
            <a:ext cx="24384001" cy="13762099"/>
          </a:xfrm>
          <a:prstGeom prst="rect">
            <a:avLst/>
          </a:prstGeom>
          <a:ln w="12700">
            <a:miter lim="400000"/>
          </a:ln>
        </p:spPr>
      </p:pic>
      <p:sp>
        <p:nvSpPr>
          <p:cNvPr id="181" name="“Fuqia që mund të jetë më e rëndësishmja në formësimin e shumicës së udhëheqësve: Mësimi.…"/>
          <p:cNvSpPr txBox="1"/>
          <p:nvPr/>
        </p:nvSpPr>
        <p:spPr>
          <a:xfrm>
            <a:off x="758680" y="1153957"/>
            <a:ext cx="13250381" cy="8427819"/>
          </a:xfrm>
          <a:prstGeom prst="rect">
            <a:avLst/>
          </a:prstGeom>
          <a:ln w="12700">
            <a:miter lim="400000"/>
          </a:ln>
          <a:effectLst>
            <a:outerShdw sx="100000" sy="100000" kx="0" ky="0" algn="b" rotWithShape="0" blurRad="292100" dist="232519" dir="5400000">
              <a:srgbClr val="000000">
                <a:alpha val="2647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a:defRPr b="1">
                <a:solidFill>
                  <a:srgbClr val="000000"/>
                </a:solidFill>
              </a:defRPr>
            </a:pPr>
          </a:p>
          <a:p>
            <a:pPr algn="ctr">
              <a:defRPr b="1"/>
            </a:pPr>
            <a:r>
              <a:t>“Fuqia që mund të jetë më e rëndësishmja në formësimin e shumicës së udhëheqësve: Mësimi. </a:t>
            </a:r>
            <a:br/>
          </a:p>
          <a:p>
            <a:pPr algn="ctr">
              <a:defRPr b="1">
                <a:solidFill>
                  <a:srgbClr val="000000"/>
                </a:solidFill>
              </a:defRPr>
            </a:pPr>
            <a:r>
              <a:t>Mësimi nga përvoja, mësimi nga njerëzit,</a:t>
            </a:r>
            <a:br/>
            <a:r>
              <a:t>mësimi nga sukseset dhe dështimet,</a:t>
            </a:r>
            <a:br/>
            <a:r>
              <a:t>mësimi nga udhëheqësit dhe ndjekësit.”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lightstock_363611_medium_adc_uk_and_ireland.jpg" descr="lightstock_363611_medium_adc_uk_and_ireland.jpg"/>
          <p:cNvPicPr>
            <a:picLocks noChangeAspect="1"/>
          </p:cNvPicPr>
          <p:nvPr/>
        </p:nvPicPr>
        <p:blipFill>
          <a:blip r:embed="rId2">
            <a:extLst/>
          </a:blip>
          <a:srcRect l="0" t="7678" r="0" b="7678"/>
          <a:stretch>
            <a:fillRect/>
          </a:stretch>
        </p:blipFill>
        <p:spPr>
          <a:xfrm>
            <a:off x="0" y="-23019"/>
            <a:ext cx="24384001" cy="13762099"/>
          </a:xfrm>
          <a:prstGeom prst="rect">
            <a:avLst/>
          </a:prstGeom>
          <a:ln w="12700">
            <a:miter lim="400000"/>
          </a:ln>
        </p:spPr>
      </p:pic>
      <p:sp>
        <p:nvSpPr>
          <p:cNvPr id="276" name="90%"/>
          <p:cNvSpPr txBox="1"/>
          <p:nvPr/>
        </p:nvSpPr>
        <p:spPr>
          <a:xfrm>
            <a:off x="16837531" y="292212"/>
            <a:ext cx="6724651" cy="10117443"/>
          </a:xfrm>
          <a:prstGeom prst="rect">
            <a:avLst/>
          </a:prstGeom>
          <a:ln w="12700">
            <a:miter lim="400000"/>
          </a:ln>
          <a:effectLst>
            <a:outerShdw sx="100000" sy="100000" kx="0" ky="0" algn="b" rotWithShape="0" blurRad="0" dist="42972" dir="5400000">
              <a:srgbClr val="000000">
                <a:alpha val="5422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80000"/>
              </a:lnSpc>
              <a:spcBef>
                <a:spcPts val="0"/>
              </a:spcBef>
              <a:defRPr b="1" spc="-250" sz="25000"/>
            </a:pPr>
          </a:p>
          <a:p>
            <a:pPr algn="ctr">
              <a:lnSpc>
                <a:spcPct val="80000"/>
              </a:lnSpc>
              <a:spcBef>
                <a:spcPts val="0"/>
              </a:spcBef>
              <a:defRPr b="1" spc="-250" sz="25000"/>
            </a:pPr>
            <a:r>
              <a:t>90%</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lightstock_1645_medium_adc_uk_and_ireland.jpg" descr="lightstock_1645_medium_adc_uk_and_ireland.jpg"/>
          <p:cNvPicPr>
            <a:picLocks noChangeAspect="1"/>
          </p:cNvPicPr>
          <p:nvPr/>
        </p:nvPicPr>
        <p:blipFill>
          <a:blip r:embed="rId2">
            <a:extLst/>
          </a:blip>
          <a:srcRect l="607" t="15870" r="0" b="0"/>
          <a:stretch>
            <a:fillRect/>
          </a:stretch>
        </p:blipFill>
        <p:spPr>
          <a:xfrm>
            <a:off x="0" y="-23019"/>
            <a:ext cx="24384001" cy="13762099"/>
          </a:xfrm>
          <a:prstGeom prst="rect">
            <a:avLst/>
          </a:prstGeom>
          <a:ln w="12700">
            <a:miter lim="400000"/>
          </a:ln>
        </p:spPr>
      </p:pic>
      <p:sp>
        <p:nvSpPr>
          <p:cNvPr id="279" name="Mjeshtërimi"/>
          <p:cNvSpPr txBox="1"/>
          <p:nvPr/>
        </p:nvSpPr>
        <p:spPr>
          <a:xfrm>
            <a:off x="14305328" y="2197594"/>
            <a:ext cx="9109248" cy="1626862"/>
          </a:xfrm>
          <a:prstGeom prst="rect">
            <a:avLst/>
          </a:prstGeom>
          <a:ln w="12700">
            <a:miter lim="400000"/>
          </a:ln>
          <a:effectLst>
            <a:outerShdw sx="100000" sy="100000" kx="0" ky="0" algn="b" rotWithShape="0" blurRad="330200" dist="275001"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a:lnSpc>
                <a:spcPct val="80000"/>
              </a:lnSpc>
              <a:spcBef>
                <a:spcPts val="0"/>
              </a:spcBef>
              <a:defRPr b="1" cap="all" spc="-200" sz="10000">
                <a:solidFill>
                  <a:schemeClr val="accent4">
                    <a:hueOff val="-1247790"/>
                    <a:lumOff val="-12326"/>
                  </a:schemeClr>
                </a:solidFill>
              </a:defRPr>
            </a:lvl1pPr>
          </a:lstStyle>
          <a:p>
            <a:pPr/>
            <a:r>
              <a:t>Mjeshtërimi</a:t>
            </a:r>
          </a:p>
        </p:txBody>
      </p:sp>
      <p:sp>
        <p:nvSpPr>
          <p:cNvPr id="280" name="i vetë-udhëheqësisë"/>
          <p:cNvSpPr txBox="1"/>
          <p:nvPr/>
        </p:nvSpPr>
        <p:spPr>
          <a:xfrm>
            <a:off x="7702438" y="4026413"/>
            <a:ext cx="15712138" cy="4240774"/>
          </a:xfrm>
          <a:prstGeom prst="rect">
            <a:avLst/>
          </a:prstGeom>
          <a:ln w="12700">
            <a:miter lim="400000"/>
          </a:ln>
          <a:effectLst>
            <a:outerShdw sx="100000" sy="100000" kx="0" ky="0" algn="b" rotWithShape="0" blurRad="330200" dist="275001"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a:lnSpc>
                <a:spcPct val="80000"/>
              </a:lnSpc>
              <a:spcBef>
                <a:spcPts val="0"/>
              </a:spcBef>
              <a:defRPr b="1" cap="all" spc="-300" sz="15000"/>
            </a:lvl1pPr>
          </a:lstStyle>
          <a:p>
            <a:pPr/>
            <a:r>
              <a:t>i vetë-udhëheqësisë </a:t>
            </a:r>
          </a:p>
        </p:txBody>
      </p:sp>
      <p:pic>
        <p:nvPicPr>
          <p:cNvPr id="281" name="logo_simple_2.png" descr="logo_simple_2.png"/>
          <p:cNvPicPr>
            <a:picLocks noChangeAspect="1"/>
          </p:cNvPicPr>
          <p:nvPr/>
        </p:nvPicPr>
        <p:blipFill>
          <a:blip r:embed="rId3">
            <a:extLst/>
          </a:blip>
          <a:stretch>
            <a:fillRect/>
          </a:stretch>
        </p:blipFill>
        <p:spPr>
          <a:xfrm>
            <a:off x="560408" y="12430740"/>
            <a:ext cx="3523469" cy="850493"/>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lightstock_204957_medium_adc_uk_and_ireland.jpg" descr="lightstock_204957_medium_adc_uk_and_ireland.jpg"/>
          <p:cNvPicPr>
            <a:picLocks noChangeAspect="1"/>
          </p:cNvPicPr>
          <p:nvPr/>
        </p:nvPicPr>
        <p:blipFill>
          <a:blip r:embed="rId2">
            <a:extLst/>
          </a:blip>
          <a:srcRect l="0" t="7678" r="0" b="7678"/>
          <a:stretch>
            <a:fillRect/>
          </a:stretch>
        </p:blipFill>
        <p:spPr>
          <a:xfrm>
            <a:off x="0" y="-23019"/>
            <a:ext cx="24384001" cy="13762099"/>
          </a:xfrm>
          <a:prstGeom prst="rect">
            <a:avLst/>
          </a:prstGeom>
          <a:ln w="12700">
            <a:miter lim="400000"/>
          </a:ln>
        </p:spPr>
      </p:pic>
      <p:sp>
        <p:nvSpPr>
          <p:cNvPr id="184" name="85%"/>
          <p:cNvSpPr txBox="1"/>
          <p:nvPr/>
        </p:nvSpPr>
        <p:spPr>
          <a:xfrm>
            <a:off x="16837531" y="292212"/>
            <a:ext cx="6724651" cy="10117443"/>
          </a:xfrm>
          <a:prstGeom prst="rect">
            <a:avLst/>
          </a:prstGeom>
          <a:ln w="12700">
            <a:miter lim="400000"/>
          </a:ln>
          <a:effectLst>
            <a:outerShdw sx="100000" sy="100000" kx="0" ky="0" algn="b" rotWithShape="0" blurRad="0" dist="42972" dir="5400000">
              <a:srgbClr val="FFFFFF">
                <a:alpha val="5422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80000"/>
              </a:lnSpc>
              <a:spcBef>
                <a:spcPts val="0"/>
              </a:spcBef>
              <a:defRPr b="1" spc="-250" sz="25000">
                <a:solidFill>
                  <a:srgbClr val="000000"/>
                </a:solidFill>
              </a:defRPr>
            </a:pPr>
          </a:p>
          <a:p>
            <a:pPr algn="ctr">
              <a:lnSpc>
                <a:spcPct val="80000"/>
              </a:lnSpc>
              <a:spcBef>
                <a:spcPts val="0"/>
              </a:spcBef>
              <a:defRPr b="1" spc="-250" sz="25000">
                <a:solidFill>
                  <a:srgbClr val="000000"/>
                </a:solidFill>
              </a:defRPr>
            </a:pPr>
            <a:r>
              <a:t>85%</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lightstock_363611_medium_adc_uk_and_ireland.jpg" descr="lightstock_363611_medium_adc_uk_and_ireland.jpg"/>
          <p:cNvPicPr>
            <a:picLocks noChangeAspect="1"/>
          </p:cNvPicPr>
          <p:nvPr/>
        </p:nvPicPr>
        <p:blipFill>
          <a:blip r:embed="rId2">
            <a:extLst/>
          </a:blip>
          <a:srcRect l="0" t="7678" r="0" b="7678"/>
          <a:stretch>
            <a:fillRect/>
          </a:stretch>
        </p:blipFill>
        <p:spPr>
          <a:xfrm>
            <a:off x="0" y="-23019"/>
            <a:ext cx="24384001" cy="13762099"/>
          </a:xfrm>
          <a:prstGeom prst="rect">
            <a:avLst/>
          </a:prstGeom>
          <a:ln w="12700">
            <a:miter lim="400000"/>
          </a:ln>
        </p:spPr>
      </p:pic>
      <p:sp>
        <p:nvSpPr>
          <p:cNvPr id="187" name="90%"/>
          <p:cNvSpPr txBox="1"/>
          <p:nvPr/>
        </p:nvSpPr>
        <p:spPr>
          <a:xfrm>
            <a:off x="16837531" y="292212"/>
            <a:ext cx="6724651" cy="10117443"/>
          </a:xfrm>
          <a:prstGeom prst="rect">
            <a:avLst/>
          </a:prstGeom>
          <a:ln w="12700">
            <a:miter lim="400000"/>
          </a:ln>
          <a:effectLst>
            <a:outerShdw sx="100000" sy="100000" kx="0" ky="0" algn="b" rotWithShape="0" blurRad="0" dist="42972" dir="5400000">
              <a:srgbClr val="000000">
                <a:alpha val="5422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80000"/>
              </a:lnSpc>
              <a:spcBef>
                <a:spcPts val="0"/>
              </a:spcBef>
              <a:defRPr b="1" spc="-250" sz="25000"/>
            </a:pPr>
          </a:p>
          <a:p>
            <a:pPr algn="ctr">
              <a:lnSpc>
                <a:spcPct val="80000"/>
              </a:lnSpc>
              <a:spcBef>
                <a:spcPts val="0"/>
              </a:spcBef>
              <a:defRPr b="1" spc="-250" sz="25000"/>
            </a:pPr>
            <a:r>
              <a:t>90%</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lightstock_1645_medium_adc_uk_and_ireland.jpg" descr="lightstock_1645_medium_adc_uk_and_ireland.jpg"/>
          <p:cNvPicPr>
            <a:picLocks noChangeAspect="1"/>
          </p:cNvPicPr>
          <p:nvPr/>
        </p:nvPicPr>
        <p:blipFill>
          <a:blip r:embed="rId2">
            <a:extLst/>
          </a:blip>
          <a:srcRect l="4797" t="26468" r="11321" b="2532"/>
          <a:stretch>
            <a:fillRect/>
          </a:stretch>
        </p:blipFill>
        <p:spPr>
          <a:xfrm>
            <a:off x="0" y="-23019"/>
            <a:ext cx="24384001" cy="13762099"/>
          </a:xfrm>
          <a:prstGeom prst="rect">
            <a:avLst/>
          </a:prstGeom>
          <a:ln w="12700">
            <a:miter lim="400000"/>
          </a:ln>
        </p:spPr>
      </p:pic>
      <p:sp>
        <p:nvSpPr>
          <p:cNvPr id="190" name="Po sikur të ishe ti ai udhëheqësi i keq?…"/>
          <p:cNvSpPr txBox="1"/>
          <p:nvPr/>
        </p:nvSpPr>
        <p:spPr>
          <a:xfrm>
            <a:off x="6991098" y="1335991"/>
            <a:ext cx="16820761" cy="11044018"/>
          </a:xfrm>
          <a:prstGeom prst="rect">
            <a:avLst/>
          </a:prstGeom>
          <a:ln w="12700">
            <a:miter lim="400000"/>
          </a:ln>
          <a:effectLst>
            <a:outerShdw sx="100000" sy="100000" kx="0" ky="0" algn="b" rotWithShape="0" blurRad="241300" dist="159153" dir="5400000">
              <a:srgbClr val="000000">
                <a:alpha val="2608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r">
              <a:defRPr b="1"/>
            </a:pPr>
            <a:r>
              <a:t>Po sikur të ishe ti ai udhëheqësi i keq?</a:t>
            </a:r>
            <a:br/>
          </a:p>
          <a:p>
            <a:pPr algn="r">
              <a:defRPr b="1"/>
            </a:pPr>
            <a:r>
              <a:t>Po sikur të ishe ti ai që mësoi dhe u transformua?</a:t>
            </a:r>
            <a:br/>
          </a:p>
          <a:p>
            <a:pPr algn="r">
              <a:defRPr b="1"/>
            </a:pPr>
            <a:r>
              <a:t>Çfarë i motivoi ata mësues që të ndryshonin një nxënës?</a:t>
            </a:r>
            <a:br/>
          </a:p>
          <a:p>
            <a:pPr algn="r">
              <a:defRPr b="1"/>
            </a:pPr>
            <a:r>
              <a:t>Cilat vlera kishin ata?</a:t>
            </a:r>
            <a:br/>
          </a:p>
          <a:p>
            <a:pPr algn="r">
              <a:defRPr b="1"/>
            </a:pPr>
            <a:r>
              <a:t>Çfarë lloj thirrjeje ata ndjenë?</a:t>
            </a:r>
            <a:br/>
          </a:p>
          <a:p>
            <a:pPr algn="r">
              <a:defRPr b="1"/>
            </a:pPr>
            <a:r>
              <a:t>A po luanin ata në një ligë të ndryshme?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pic>
        <p:nvPicPr>
          <p:cNvPr id="192" name="AdobeStock_308166032-scaled.jpeg" descr="AdobeStock_308166032-scaled.jpeg"/>
          <p:cNvPicPr>
            <a:picLocks noChangeAspect="1"/>
          </p:cNvPicPr>
          <p:nvPr/>
        </p:nvPicPr>
        <p:blipFill>
          <a:blip r:embed="rId2">
            <a:extLst/>
          </a:blip>
          <a:srcRect l="39816" t="3405" r="7864" b="13890"/>
          <a:stretch>
            <a:fillRect/>
          </a:stretch>
        </p:blipFill>
        <p:spPr>
          <a:xfrm flipH="1">
            <a:off x="-1" y="-23019"/>
            <a:ext cx="24384001" cy="13762099"/>
          </a:xfrm>
          <a:prstGeom prst="rect">
            <a:avLst/>
          </a:prstGeom>
          <a:ln w="12700">
            <a:miter lim="400000"/>
          </a:ln>
        </p:spPr>
      </p:pic>
      <p:sp>
        <p:nvSpPr>
          <p:cNvPr id="193" name="Udhëheqësia"/>
          <p:cNvSpPr txBox="1"/>
          <p:nvPr/>
        </p:nvSpPr>
        <p:spPr>
          <a:xfrm>
            <a:off x="4819424" y="1243184"/>
            <a:ext cx="14745151" cy="3078481"/>
          </a:xfrm>
          <a:prstGeom prst="rect">
            <a:avLst/>
          </a:prstGeom>
          <a:ln w="12700">
            <a:miter lim="400000"/>
          </a:ln>
          <a:effectLst>
            <a:outerShdw sx="100000" sy="100000" kx="0" ky="0" algn="b" rotWithShape="0" blurRad="330200" dist="275001"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i="1" spc="-400" sz="20000"/>
            </a:lvl1pPr>
          </a:lstStyle>
          <a:p>
            <a:pPr/>
            <a:r>
              <a:t>Udhëheqësia</a:t>
            </a:r>
          </a:p>
        </p:txBody>
      </p:sp>
      <p:pic>
        <p:nvPicPr>
          <p:cNvPr id="194" name="logo_simple_2.png" descr="logo_simple_2.png"/>
          <p:cNvPicPr>
            <a:picLocks noChangeAspect="1"/>
          </p:cNvPicPr>
          <p:nvPr/>
        </p:nvPicPr>
        <p:blipFill>
          <a:blip r:embed="rId3">
            <a:extLst/>
          </a:blip>
          <a:stretch>
            <a:fillRect/>
          </a:stretch>
        </p:blipFill>
        <p:spPr>
          <a:xfrm>
            <a:off x="560408" y="12430740"/>
            <a:ext cx="3523469" cy="850493"/>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lightstock_886176_medium_adc_uk_and_ireland.jpg" descr="lightstock_886176_medium_adc_uk_and_ireland.jpg"/>
          <p:cNvPicPr>
            <a:picLocks noChangeAspect="1"/>
          </p:cNvPicPr>
          <p:nvPr/>
        </p:nvPicPr>
        <p:blipFill>
          <a:blip r:embed="rId2">
            <a:extLst/>
          </a:blip>
          <a:srcRect l="1027" t="2820" r="1027" b="440"/>
          <a:stretch>
            <a:fillRect/>
          </a:stretch>
        </p:blipFill>
        <p:spPr>
          <a:xfrm flipH="1">
            <a:off x="0" y="-23019"/>
            <a:ext cx="24384001" cy="13762099"/>
          </a:xfrm>
          <a:prstGeom prst="rect">
            <a:avLst/>
          </a:prstGeom>
          <a:ln w="12700">
            <a:miter lim="400000"/>
          </a:ln>
        </p:spPr>
      </p:pic>
      <p:sp>
        <p:nvSpPr>
          <p:cNvPr id="197" name="Aktivitet"/>
          <p:cNvSpPr txBox="1"/>
          <p:nvPr/>
        </p:nvSpPr>
        <p:spPr>
          <a:xfrm>
            <a:off x="14226451" y="1909511"/>
            <a:ext cx="9360796" cy="2321561"/>
          </a:xfrm>
          <a:prstGeom prst="rect">
            <a:avLst/>
          </a:prstGeom>
          <a:ln w="12700">
            <a:miter lim="400000"/>
          </a:ln>
          <a:effectLst>
            <a:outerShdw sx="100000" sy="100000" kx="0" ky="0" algn="b" rotWithShape="0" blurRad="330200" dist="275001"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spc="-300" sz="15000"/>
            </a:lvl1pPr>
          </a:lstStyle>
          <a:p>
            <a:pPr/>
            <a:r>
              <a:t>Aktivitet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simplewordcloud.com_1920x.png" descr="simplewordcloud.com_1920x.png"/>
          <p:cNvPicPr>
            <a:picLocks noChangeAspect="1"/>
          </p:cNvPicPr>
          <p:nvPr/>
        </p:nvPicPr>
        <p:blipFill>
          <a:blip r:embed="rId2">
            <a:extLst/>
          </a:blip>
          <a:srcRect l="15305" t="7973" r="15305" b="12681"/>
          <a:stretch>
            <a:fillRect/>
          </a:stretch>
        </p:blipFill>
        <p:spPr>
          <a:xfrm>
            <a:off x="0" y="794940"/>
            <a:ext cx="24384000" cy="1212592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FFFFFF"/>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0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0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