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8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1pPr>
    <a:lvl2pPr marL="0" marR="0" indent="4572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2pPr>
    <a:lvl3pPr marL="0" marR="0" indent="9144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3pPr>
    <a:lvl4pPr marL="0" marR="0" indent="13716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4pPr>
    <a:lvl5pPr marL="0" marR="0" indent="18288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5pPr>
    <a:lvl6pPr marL="0" marR="0" indent="22860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6pPr>
    <a:lvl7pPr marL="0" marR="0" indent="27432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7pPr>
    <a:lvl8pPr marL="0" marR="0" indent="32004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8pPr>
    <a:lvl9pPr marL="0" marR="0" indent="365760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A2B98-2A85-9846-846F-CE85686FA587}" v="3" dt="2025-06-20T18:49:21.751"/>
    <p1510:client id="{9FCA60FD-E7DA-1B4B-B142-09816A180A49}" v="65" dt="2025-06-20T14:26:16.14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381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1">
              <a:satOff val="-1029"/>
              <a:lumOff val="-15629"/>
            </a:schemeClr>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2">
              <a:hueOff val="-168224"/>
              <a:satOff val="18883"/>
              <a:lumOff val="-31844"/>
            </a:schemeClr>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2">
                  <a:hueOff val="-168224"/>
                  <a:satOff val="18883"/>
                  <a:lumOff val="-31844"/>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0DBB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wholeTbl>
    <a:band2H>
      <a:tcTxStyle/>
      <a:tcStyle>
        <a:tcBdr/>
        <a:fill>
          <a:solidFill>
            <a:srgbClr val="FFFB00"/>
          </a:solidFill>
        </a:fill>
      </a:tcStyle>
    </a:band2H>
    <a:firstCol>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410732"/>
            </a:schemeClr>
          </a:solidFill>
        </a:fill>
      </a:tcStyle>
    </a:firstCol>
    <a:la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38100" cap="flat">
              <a:solidFill>
                <a:schemeClr val="accent4">
                  <a:hueOff val="-410732"/>
                </a:schemeClr>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lastRow>
    <a:fir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737021"/>
            </a:schemeClr>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a:tcStyle>
        <a:tcBdr/>
        <a:fill>
          <a:solidFill>
            <a:srgbClr val="DF9DFE"/>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hueOff val="114748"/>
              <a:satOff val="1446"/>
              <a:lumOff val="-8963"/>
            </a:schemeClr>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6">
                  <a:hueOff val="114748"/>
                  <a:satOff val="1446"/>
                  <a:lumOff val="-8963"/>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satOff val="-21357"/>
              <a:lumOff val="-20662"/>
            </a:schemeClr>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67"/>
    <p:restoredTop sz="94681"/>
  </p:normalViewPr>
  <p:slideViewPr>
    <p:cSldViewPr snapToGrid="0">
      <p:cViewPr varScale="1">
        <p:scale>
          <a:sx n="53" d="100"/>
          <a:sy n="53" d="100"/>
        </p:scale>
        <p:origin x="4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Salcianu" userId="c811693a-f197-4d1e-8892-58dc26566a8d" providerId="ADAL" clId="{9FCA60FD-E7DA-1B4B-B142-09816A180A49}"/>
    <pc:docChg chg="undo custSel addSld modSld">
      <pc:chgData name="Christian Salcianu" userId="c811693a-f197-4d1e-8892-58dc26566a8d" providerId="ADAL" clId="{9FCA60FD-E7DA-1B4B-B142-09816A180A49}" dt="2025-06-20T14:26:16.143" v="94" actId="12"/>
      <pc:docMkLst>
        <pc:docMk/>
      </pc:docMkLst>
      <pc:sldChg chg="modSp mod modAnim">
        <pc:chgData name="Christian Salcianu" userId="c811693a-f197-4d1e-8892-58dc26566a8d" providerId="ADAL" clId="{9FCA60FD-E7DA-1B4B-B142-09816A180A49}" dt="2025-06-20T14:10:51.758" v="36" actId="27636"/>
        <pc:sldMkLst>
          <pc:docMk/>
          <pc:sldMk cId="0" sldId="257"/>
        </pc:sldMkLst>
        <pc:spChg chg="mod">
          <ac:chgData name="Christian Salcianu" userId="c811693a-f197-4d1e-8892-58dc26566a8d" providerId="ADAL" clId="{9FCA60FD-E7DA-1B4B-B142-09816A180A49}" dt="2025-06-20T14:10:51.758" v="36" actId="27636"/>
          <ac:spMkLst>
            <pc:docMk/>
            <pc:sldMk cId="0" sldId="257"/>
            <ac:spMk id="203" creationId="{00000000-0000-0000-0000-000000000000}"/>
          </ac:spMkLst>
        </pc:spChg>
        <pc:spChg chg="mod">
          <ac:chgData name="Christian Salcianu" userId="c811693a-f197-4d1e-8892-58dc26566a8d" providerId="ADAL" clId="{9FCA60FD-E7DA-1B4B-B142-09816A180A49}" dt="2025-06-20T14:10:36.283" v="29" actId="14100"/>
          <ac:spMkLst>
            <pc:docMk/>
            <pc:sldMk cId="0" sldId="257"/>
            <ac:spMk id="204" creationId="{00000000-0000-0000-0000-000000000000}"/>
          </ac:spMkLst>
        </pc:spChg>
      </pc:sldChg>
      <pc:sldChg chg="modAnim">
        <pc:chgData name="Christian Salcianu" userId="c811693a-f197-4d1e-8892-58dc26566a8d" providerId="ADAL" clId="{9FCA60FD-E7DA-1B4B-B142-09816A180A49}" dt="2025-06-20T14:13:17.278" v="43"/>
        <pc:sldMkLst>
          <pc:docMk/>
          <pc:sldMk cId="0" sldId="258"/>
        </pc:sldMkLst>
      </pc:sldChg>
      <pc:sldChg chg="modAnim">
        <pc:chgData name="Christian Salcianu" userId="c811693a-f197-4d1e-8892-58dc26566a8d" providerId="ADAL" clId="{9FCA60FD-E7DA-1B4B-B142-09816A180A49}" dt="2025-06-20T14:13:07.879" v="41"/>
        <pc:sldMkLst>
          <pc:docMk/>
          <pc:sldMk cId="0" sldId="259"/>
        </pc:sldMkLst>
      </pc:sldChg>
      <pc:sldChg chg="modSp mod">
        <pc:chgData name="Christian Salcianu" userId="c811693a-f197-4d1e-8892-58dc26566a8d" providerId="ADAL" clId="{9FCA60FD-E7DA-1B4B-B142-09816A180A49}" dt="2025-06-20T14:09:39.251" v="21" actId="1076"/>
        <pc:sldMkLst>
          <pc:docMk/>
          <pc:sldMk cId="0" sldId="261"/>
        </pc:sldMkLst>
        <pc:spChg chg="mod">
          <ac:chgData name="Christian Salcianu" userId="c811693a-f197-4d1e-8892-58dc26566a8d" providerId="ADAL" clId="{9FCA60FD-E7DA-1B4B-B142-09816A180A49}" dt="2025-06-20T14:09:39.251" v="21" actId="1076"/>
          <ac:spMkLst>
            <pc:docMk/>
            <pc:sldMk cId="0" sldId="261"/>
            <ac:spMk id="226" creationId="{00000000-0000-0000-0000-000000000000}"/>
          </ac:spMkLst>
        </pc:spChg>
      </pc:sldChg>
      <pc:sldChg chg="modSp mod">
        <pc:chgData name="Christian Salcianu" userId="c811693a-f197-4d1e-8892-58dc26566a8d" providerId="ADAL" clId="{9FCA60FD-E7DA-1B4B-B142-09816A180A49}" dt="2025-06-20T14:09:07.451" v="17" actId="14100"/>
        <pc:sldMkLst>
          <pc:docMk/>
          <pc:sldMk cId="0" sldId="264"/>
        </pc:sldMkLst>
        <pc:spChg chg="mod">
          <ac:chgData name="Christian Salcianu" userId="c811693a-f197-4d1e-8892-58dc26566a8d" providerId="ADAL" clId="{9FCA60FD-E7DA-1B4B-B142-09816A180A49}" dt="2025-06-20T14:09:07.451" v="17" actId="14100"/>
          <ac:spMkLst>
            <pc:docMk/>
            <pc:sldMk cId="0" sldId="264"/>
            <ac:spMk id="234" creationId="{00000000-0000-0000-0000-000000000000}"/>
          </ac:spMkLst>
        </pc:spChg>
      </pc:sldChg>
      <pc:sldChg chg="modSp mod">
        <pc:chgData name="Christian Salcianu" userId="c811693a-f197-4d1e-8892-58dc26566a8d" providerId="ADAL" clId="{9FCA60FD-E7DA-1B4B-B142-09816A180A49}" dt="2025-06-20T14:08:57.348" v="16" actId="404"/>
        <pc:sldMkLst>
          <pc:docMk/>
          <pc:sldMk cId="0" sldId="265"/>
        </pc:sldMkLst>
        <pc:spChg chg="mod">
          <ac:chgData name="Christian Salcianu" userId="c811693a-f197-4d1e-8892-58dc26566a8d" providerId="ADAL" clId="{9FCA60FD-E7DA-1B4B-B142-09816A180A49}" dt="2025-06-20T14:08:57.348" v="16" actId="404"/>
          <ac:spMkLst>
            <pc:docMk/>
            <pc:sldMk cId="0" sldId="265"/>
            <ac:spMk id="236" creationId="{00000000-0000-0000-0000-000000000000}"/>
          </ac:spMkLst>
        </pc:spChg>
      </pc:sldChg>
      <pc:sldChg chg="modSp mod">
        <pc:chgData name="Christian Salcianu" userId="c811693a-f197-4d1e-8892-58dc26566a8d" providerId="ADAL" clId="{9FCA60FD-E7DA-1B4B-B142-09816A180A49}" dt="2025-06-20T14:08:20.483" v="7" actId="14100"/>
        <pc:sldMkLst>
          <pc:docMk/>
          <pc:sldMk cId="0" sldId="267"/>
        </pc:sldMkLst>
        <pc:spChg chg="mod">
          <ac:chgData name="Christian Salcianu" userId="c811693a-f197-4d1e-8892-58dc26566a8d" providerId="ADAL" clId="{9FCA60FD-E7DA-1B4B-B142-09816A180A49}" dt="2025-06-20T14:08:20.483" v="7" actId="14100"/>
          <ac:spMkLst>
            <pc:docMk/>
            <pc:sldMk cId="0" sldId="267"/>
            <ac:spMk id="243" creationId="{00000000-0000-0000-0000-000000000000}"/>
          </ac:spMkLst>
        </pc:spChg>
      </pc:sldChg>
      <pc:sldChg chg="modSp mod">
        <pc:chgData name="Christian Salcianu" userId="c811693a-f197-4d1e-8892-58dc26566a8d" providerId="ADAL" clId="{9FCA60FD-E7DA-1B4B-B142-09816A180A49}" dt="2025-06-20T14:08:11.505" v="6" actId="14100"/>
        <pc:sldMkLst>
          <pc:docMk/>
          <pc:sldMk cId="0" sldId="270"/>
        </pc:sldMkLst>
        <pc:spChg chg="mod">
          <ac:chgData name="Christian Salcianu" userId="c811693a-f197-4d1e-8892-58dc26566a8d" providerId="ADAL" clId="{9FCA60FD-E7DA-1B4B-B142-09816A180A49}" dt="2025-06-20T14:08:11.505" v="6" actId="14100"/>
          <ac:spMkLst>
            <pc:docMk/>
            <pc:sldMk cId="0" sldId="270"/>
            <ac:spMk id="250" creationId="{00000000-0000-0000-0000-000000000000}"/>
          </ac:spMkLst>
        </pc:spChg>
      </pc:sldChg>
      <pc:sldChg chg="modSp modAnim">
        <pc:chgData name="Christian Salcianu" userId="c811693a-f197-4d1e-8892-58dc26566a8d" providerId="ADAL" clId="{9FCA60FD-E7DA-1B4B-B142-09816A180A49}" dt="2025-06-20T14:19:55.301" v="45"/>
        <pc:sldMkLst>
          <pc:docMk/>
          <pc:sldMk cId="0" sldId="278"/>
        </pc:sldMkLst>
        <pc:spChg chg="mod">
          <ac:chgData name="Christian Salcianu" userId="c811693a-f197-4d1e-8892-58dc26566a8d" providerId="ADAL" clId="{9FCA60FD-E7DA-1B4B-B142-09816A180A49}" dt="2025-06-20T14:07:44.334" v="5" actId="404"/>
          <ac:spMkLst>
            <pc:docMk/>
            <pc:sldMk cId="0" sldId="278"/>
            <ac:spMk id="271" creationId="{00000000-0000-0000-0000-000000000000}"/>
          </ac:spMkLst>
        </pc:spChg>
      </pc:sldChg>
      <pc:sldChg chg="addSp delSp modSp add mod modAnim">
        <pc:chgData name="Christian Salcianu" userId="c811693a-f197-4d1e-8892-58dc26566a8d" providerId="ADAL" clId="{9FCA60FD-E7DA-1B4B-B142-09816A180A49}" dt="2025-06-20T14:26:16.143" v="94" actId="12"/>
        <pc:sldMkLst>
          <pc:docMk/>
          <pc:sldMk cId="1079921202" sldId="279"/>
        </pc:sldMkLst>
        <pc:spChg chg="mod">
          <ac:chgData name="Christian Salcianu" userId="c811693a-f197-4d1e-8892-58dc26566a8d" providerId="ADAL" clId="{9FCA60FD-E7DA-1B4B-B142-09816A180A49}" dt="2025-06-20T14:26:16.143" v="94" actId="12"/>
          <ac:spMkLst>
            <pc:docMk/>
            <pc:sldMk cId="1079921202" sldId="279"/>
            <ac:spMk id="271" creationId="{30B94BE9-4CD6-676F-3D38-02EB4DA95A2F}"/>
          </ac:spMkLst>
        </pc:spChg>
        <pc:picChg chg="add del mod">
          <ac:chgData name="Christian Salcianu" userId="c811693a-f197-4d1e-8892-58dc26566a8d" providerId="ADAL" clId="{9FCA60FD-E7DA-1B4B-B142-09816A180A49}" dt="2025-06-20T14:22:42.890" v="76" actId="478"/>
          <ac:picMkLst>
            <pc:docMk/>
            <pc:sldMk cId="1079921202" sldId="279"/>
            <ac:picMk id="2" creationId="{BF0BA737-F371-0DAB-B758-8A1BAEB888D3}"/>
          </ac:picMkLst>
        </pc:picChg>
        <pc:picChg chg="add del mod">
          <ac:chgData name="Christian Salcianu" userId="c811693a-f197-4d1e-8892-58dc26566a8d" providerId="ADAL" clId="{9FCA60FD-E7DA-1B4B-B142-09816A180A49}" dt="2025-06-20T14:24:33.575" v="83" actId="478"/>
          <ac:picMkLst>
            <pc:docMk/>
            <pc:sldMk cId="1079921202" sldId="279"/>
            <ac:picMk id="3" creationId="{9C337F32-C7A3-3A5E-291C-8F57033926D4}"/>
          </ac:picMkLst>
        </pc:picChg>
        <pc:picChg chg="add">
          <ac:chgData name="Christian Salcianu" userId="c811693a-f197-4d1e-8892-58dc26566a8d" providerId="ADAL" clId="{9FCA60FD-E7DA-1B4B-B142-09816A180A49}" dt="2025-06-20T14:24:34.284" v="84"/>
          <ac:picMkLst>
            <pc:docMk/>
            <pc:sldMk cId="1079921202" sldId="279"/>
            <ac:picMk id="1026" creationId="{CDA8C45E-5313-10C7-E84E-753211491B07}"/>
          </ac:picMkLst>
        </pc:picChg>
      </pc:sldChg>
    </pc:docChg>
  </pc:docChgLst>
  <pc:docChgLst>
    <pc:chgData name="Christian Salcianu" userId="c811693a-f197-4d1e-8892-58dc26566a8d" providerId="ADAL" clId="{774A2B98-2A85-9846-846F-CE85686FA587}"/>
    <pc:docChg chg="undo custSel addSld modSld">
      <pc:chgData name="Christian Salcianu" userId="c811693a-f197-4d1e-8892-58dc26566a8d" providerId="ADAL" clId="{774A2B98-2A85-9846-846F-CE85686FA587}" dt="2025-06-20T18:49:20.781" v="16" actId="18131"/>
      <pc:docMkLst>
        <pc:docMk/>
      </pc:docMkLst>
      <pc:sldChg chg="addSp modSp mod">
        <pc:chgData name="Christian Salcianu" userId="c811693a-f197-4d1e-8892-58dc26566a8d" providerId="ADAL" clId="{774A2B98-2A85-9846-846F-CE85686FA587}" dt="2025-06-20T18:49:20.781" v="16" actId="18131"/>
        <pc:sldMkLst>
          <pc:docMk/>
          <pc:sldMk cId="1079921202" sldId="279"/>
        </pc:sldMkLst>
        <pc:picChg chg="add mod modCrop">
          <ac:chgData name="Christian Salcianu" userId="c811693a-f197-4d1e-8892-58dc26566a8d" providerId="ADAL" clId="{774A2B98-2A85-9846-846F-CE85686FA587}" dt="2025-06-20T18:49:20.781" v="16" actId="18131"/>
          <ac:picMkLst>
            <pc:docMk/>
            <pc:sldMk cId="1079921202" sldId="279"/>
            <ac:picMk id="2" creationId="{A436F59C-AA10-99C6-FF14-EE5AC59E7A27}"/>
          </ac:picMkLst>
        </pc:picChg>
      </pc:sldChg>
      <pc:sldChg chg="addSp delSp modSp add mod">
        <pc:chgData name="Christian Salcianu" userId="c811693a-f197-4d1e-8892-58dc26566a8d" providerId="ADAL" clId="{774A2B98-2A85-9846-846F-CE85686FA587}" dt="2025-06-20T18:47:31.437" v="13" actId="1076"/>
        <pc:sldMkLst>
          <pc:docMk/>
          <pc:sldMk cId="3297736130" sldId="280"/>
        </pc:sldMkLst>
        <pc:spChg chg="add del mod">
          <ac:chgData name="Christian Salcianu" userId="c811693a-f197-4d1e-8892-58dc26566a8d" providerId="ADAL" clId="{774A2B98-2A85-9846-846F-CE85686FA587}" dt="2025-06-20T18:46:58.614" v="2" actId="478"/>
          <ac:spMkLst>
            <pc:docMk/>
            <pc:sldMk cId="3297736130" sldId="280"/>
            <ac:spMk id="3" creationId="{FCBFF430-4086-B1A8-79A6-12834204BFE8}"/>
          </ac:spMkLst>
        </pc:spChg>
        <pc:spChg chg="add del mod">
          <ac:chgData name="Christian Salcianu" userId="c811693a-f197-4d1e-8892-58dc26566a8d" providerId="ADAL" clId="{774A2B98-2A85-9846-846F-CE85686FA587}" dt="2025-06-20T18:47:05.794" v="5" actId="478"/>
          <ac:spMkLst>
            <pc:docMk/>
            <pc:sldMk cId="3297736130" sldId="280"/>
            <ac:spMk id="5" creationId="{985D63A2-1CB2-6FFF-36C8-74D928CACF09}"/>
          </ac:spMkLst>
        </pc:spChg>
        <pc:spChg chg="add del mod">
          <ac:chgData name="Christian Salcianu" userId="c811693a-f197-4d1e-8892-58dc26566a8d" providerId="ADAL" clId="{774A2B98-2A85-9846-846F-CE85686FA587}" dt="2025-06-20T18:47:09.758" v="7" actId="478"/>
          <ac:spMkLst>
            <pc:docMk/>
            <pc:sldMk cId="3297736130" sldId="280"/>
            <ac:spMk id="7" creationId="{C9F6A4F3-96A4-E467-C283-6189B51F139E}"/>
          </ac:spMkLst>
        </pc:spChg>
        <pc:spChg chg="del">
          <ac:chgData name="Christian Salcianu" userId="c811693a-f197-4d1e-8892-58dc26566a8d" providerId="ADAL" clId="{774A2B98-2A85-9846-846F-CE85686FA587}" dt="2025-06-20T18:47:01.997" v="3" actId="478"/>
          <ac:spMkLst>
            <pc:docMk/>
            <pc:sldMk cId="3297736130" sldId="280"/>
            <ac:spMk id="199" creationId="{09C40DE1-80E9-41F5-7A81-A9D344B8EFF2}"/>
          </ac:spMkLst>
        </pc:spChg>
        <pc:spChg chg="del">
          <ac:chgData name="Christian Salcianu" userId="c811693a-f197-4d1e-8892-58dc26566a8d" providerId="ADAL" clId="{774A2B98-2A85-9846-846F-CE85686FA587}" dt="2025-06-20T18:47:08.489" v="6" actId="478"/>
          <ac:spMkLst>
            <pc:docMk/>
            <pc:sldMk cId="3297736130" sldId="280"/>
            <ac:spMk id="200" creationId="{B2DC80B5-E824-748F-A210-62067A6E264E}"/>
          </ac:spMkLst>
        </pc:spChg>
        <pc:spChg chg="del">
          <ac:chgData name="Christian Salcianu" userId="c811693a-f197-4d1e-8892-58dc26566a8d" providerId="ADAL" clId="{774A2B98-2A85-9846-846F-CE85686FA587}" dt="2025-06-20T18:46:52.675" v="1" actId="478"/>
          <ac:spMkLst>
            <pc:docMk/>
            <pc:sldMk cId="3297736130" sldId="280"/>
            <ac:spMk id="201" creationId="{624108B5-F615-A8AF-7C13-BF3975AE3023}"/>
          </ac:spMkLst>
        </pc:spChg>
        <pc:picChg chg="add mod">
          <ac:chgData name="Christian Salcianu" userId="c811693a-f197-4d1e-8892-58dc26566a8d" providerId="ADAL" clId="{774A2B98-2A85-9846-846F-CE85686FA587}" dt="2025-06-20T18:47:31.437" v="13" actId="1076"/>
          <ac:picMkLst>
            <pc:docMk/>
            <pc:sldMk cId="3297736130" sldId="280"/>
            <ac:picMk id="8" creationId="{B4C97104-A3D1-5A51-224C-6FAA8870F793}"/>
          </ac:picMkLst>
        </pc:picChg>
        <pc:picChg chg="del">
          <ac:chgData name="Christian Salcianu" userId="c811693a-f197-4d1e-8892-58dc26566a8d" providerId="ADAL" clId="{774A2B98-2A85-9846-846F-CE85686FA587}" dt="2025-06-20T18:47:04.328" v="4" actId="478"/>
          <ac:picMkLst>
            <pc:docMk/>
            <pc:sldMk cId="3297736130" sldId="280"/>
            <ac:picMk id="198" creationId="{0F93AA59-2D53-96C9-CC48-9B9D704158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1143000" y="685800"/>
            <a:ext cx="4572000" cy="3429000"/>
          </a:xfrm>
          <a:prstGeom prst="rect">
            <a:avLst/>
          </a:prstGeom>
        </p:spPr>
        <p:txBody>
          <a:bodyPr/>
          <a:lstStyle/>
          <a:p>
            <a:endParaRPr/>
          </a:p>
        </p:txBody>
      </p:sp>
      <p:sp>
        <p:nvSpPr>
          <p:cNvPr id="196" name="Shape 19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500" y="12268782"/>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12" name="Body Level One…"/>
          <p:cNvSpPr txBox="1">
            <a:spLocks noGrp="1"/>
          </p:cNvSpPr>
          <p:nvPr>
            <p:ph type="body" sz="quarter" idx="1" hasCustomPrompt="1"/>
          </p:nvPr>
        </p:nvSpPr>
        <p:spPr>
          <a:xfrm>
            <a:off x="1206500" y="7357839"/>
            <a:ext cx="21971000" cy="2006601"/>
          </a:xfrm>
          <a:prstGeom prst="rect">
            <a:avLst/>
          </a:prstGeom>
        </p:spPr>
        <p:txBody>
          <a:bodyPr/>
          <a:lstStyle>
            <a:lvl1pPr marL="0" indent="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1pPr>
            <a:lvl2pPr marL="0" indent="4572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2pPr>
            <a:lvl3pPr marL="0" indent="9144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3pPr>
            <a:lvl4pPr marL="0" indent="13716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4pPr>
            <a:lvl5pPr marL="0" indent="18288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06500" y="2621719"/>
            <a:ext cx="21971000" cy="4648201"/>
          </a:xfrm>
          <a:prstGeom prst="rect">
            <a:avLst/>
          </a:prstGeom>
        </p:spPr>
        <p:txBody>
          <a:bodyPr anchor="b"/>
          <a:lstStyle>
            <a:lvl1pPr defTabSz="355600">
              <a:defRPr sz="12000" spc="-119"/>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algn="ctr" defTabSz="685165">
              <a:spcBef>
                <a:spcPts val="0"/>
              </a:spcBef>
              <a:buSzTx/>
              <a:buNone/>
              <a:defRPr sz="5478">
                <a:solidFill>
                  <a:schemeClr val="accent1">
                    <a:satOff val="5092"/>
                    <a:lumOff val="-28652"/>
                  </a:schemeClr>
                </a:solidFill>
                <a:latin typeface="Produkt Regular"/>
                <a:ea typeface="Produkt Regular"/>
                <a:cs typeface="Produkt Regular"/>
                <a:sym typeface="Produkt Regular"/>
              </a:defRPr>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algn="ctr" defTabSz="685165">
              <a:spcBef>
                <a:spcPts val="0"/>
              </a:spcBef>
              <a:buSzTx/>
              <a:buNone/>
              <a:defRPr sz="5478">
                <a:solidFill>
                  <a:schemeClr val="accent1">
                    <a:satOff val="5092"/>
                    <a:lumOff val="-28652"/>
                  </a:schemeClr>
                </a:solidFill>
                <a:latin typeface="Produkt Regular"/>
                <a:ea typeface="Produkt Regular"/>
                <a:cs typeface="Produkt Regular"/>
                <a:sym typeface="Produkt Regular"/>
              </a:defRPr>
            </a:lvl1pPr>
          </a:lstStyle>
          <a:p>
            <a:r>
              <a:t>Agenda Subtitle</a:t>
            </a:r>
          </a:p>
        </p:txBody>
      </p:sp>
      <p:sp>
        <p:nvSpPr>
          <p:cNvPr id="109" name="Body Level One…"/>
          <p:cNvSpPr txBox="1">
            <a:spLocks noGrp="1"/>
          </p:cNvSpPr>
          <p:nvPr>
            <p:ph type="body" idx="1" hasCustomPrompt="1"/>
          </p:nvPr>
        </p:nvSpPr>
        <p:spPr>
          <a:xfrm>
            <a:off x="1206500" y="4248504"/>
            <a:ext cx="21971000" cy="8256012"/>
          </a:xfrm>
          <a:prstGeom prst="rect">
            <a:avLst/>
          </a:prstGeom>
        </p:spPr>
        <p:txBody>
          <a:bodyPr/>
          <a:lstStyle>
            <a:lvl1pPr marL="0" indent="0" defTabSz="825500">
              <a:spcBef>
                <a:spcPts val="6000"/>
              </a:spcBef>
              <a:buSzTx/>
              <a:buNone/>
              <a:defRPr sz="5000"/>
            </a:lvl1pPr>
            <a:lvl2pPr marL="0" indent="457200" defTabSz="825500">
              <a:spcBef>
                <a:spcPts val="6000"/>
              </a:spcBef>
              <a:buSzTx/>
              <a:buNone/>
              <a:defRPr sz="5000"/>
            </a:lvl2pPr>
            <a:lvl3pPr marL="0" indent="914400" defTabSz="825500">
              <a:spcBef>
                <a:spcPts val="6000"/>
              </a:spcBef>
              <a:buSzTx/>
              <a:buNone/>
              <a:defRPr sz="5000"/>
            </a:lvl3pPr>
            <a:lvl4pPr marL="0" indent="1371600" defTabSz="825500">
              <a:spcBef>
                <a:spcPts val="6000"/>
              </a:spcBef>
              <a:buSzTx/>
              <a:buNone/>
              <a:defRPr sz="5000"/>
            </a:lvl4pPr>
            <a:lvl5pPr marL="0" indent="1828800" defTabSz="825500">
              <a:spcBef>
                <a:spcPts val="6000"/>
              </a:spcBef>
              <a:buSzTx/>
              <a:buNone/>
              <a:defRPr sz="50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191644"/>
            <a:ext cx="21971000" cy="4089401"/>
          </a:xfrm>
          <a:prstGeom prst="rect">
            <a:avLst/>
          </a:prstGeom>
        </p:spPr>
        <p:txBody>
          <a:bodyPr anchor="ctr"/>
          <a:lstStyle>
            <a:lvl1pPr marL="0" indent="0" algn="ctr">
              <a:lnSpc>
                <a:spcPct val="90000"/>
              </a:lnSpc>
              <a:spcBef>
                <a:spcPts val="0"/>
              </a:spcBef>
              <a:buSzTx/>
              <a:buNone/>
              <a:defRPr sz="12000" spc="-119">
                <a:latin typeface="+mn-lt"/>
                <a:ea typeface="+mn-ea"/>
                <a:cs typeface="+mn-cs"/>
                <a:sym typeface="Produkt Extralight"/>
              </a:defRPr>
            </a:lvl1pPr>
            <a:lvl2pPr marL="0" indent="457200" algn="ctr">
              <a:lnSpc>
                <a:spcPct val="90000"/>
              </a:lnSpc>
              <a:spcBef>
                <a:spcPts val="0"/>
              </a:spcBef>
              <a:buSzTx/>
              <a:buNone/>
              <a:defRPr sz="12000" spc="-119">
                <a:latin typeface="+mn-lt"/>
                <a:ea typeface="+mn-ea"/>
                <a:cs typeface="+mn-cs"/>
                <a:sym typeface="Produkt Extralight"/>
              </a:defRPr>
            </a:lvl2pPr>
            <a:lvl3pPr marL="0" indent="914400" algn="ctr">
              <a:lnSpc>
                <a:spcPct val="90000"/>
              </a:lnSpc>
              <a:spcBef>
                <a:spcPts val="0"/>
              </a:spcBef>
              <a:buSzTx/>
              <a:buNone/>
              <a:defRPr sz="12000" spc="-119">
                <a:latin typeface="+mn-lt"/>
                <a:ea typeface="+mn-ea"/>
                <a:cs typeface="+mn-cs"/>
                <a:sym typeface="Produkt Extralight"/>
              </a:defRPr>
            </a:lvl3pPr>
            <a:lvl4pPr marL="0" indent="1371600" algn="ctr">
              <a:lnSpc>
                <a:spcPct val="90000"/>
              </a:lnSpc>
              <a:spcBef>
                <a:spcPts val="0"/>
              </a:spcBef>
              <a:buSzTx/>
              <a:buNone/>
              <a:defRPr sz="12000" spc="-119">
                <a:latin typeface="+mn-lt"/>
                <a:ea typeface="+mn-ea"/>
                <a:cs typeface="+mn-cs"/>
                <a:sym typeface="Produkt Extralight"/>
              </a:defRPr>
            </a:lvl4pPr>
            <a:lvl5pPr marL="0" indent="1828800" algn="ctr">
              <a:lnSpc>
                <a:spcPct val="90000"/>
              </a:lnSpc>
              <a:spcBef>
                <a:spcPts val="0"/>
              </a:spcBef>
              <a:buSzTx/>
              <a:buNone/>
              <a:defRPr sz="12000" spc="-119">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207360"/>
            <a:ext cx="21971000" cy="7351451"/>
          </a:xfrm>
          <a:prstGeom prst="rect">
            <a:avLst/>
          </a:prstGeom>
        </p:spPr>
        <p:txBody>
          <a:bodyPr anchor="b"/>
          <a:lstStyle>
            <a:lvl1pPr marL="0" indent="0" algn="ctr">
              <a:lnSpc>
                <a:spcPct val="90000"/>
              </a:lnSpc>
              <a:spcBef>
                <a:spcPts val="0"/>
              </a:spcBef>
              <a:buSzTx/>
              <a:buNone/>
              <a:defRPr sz="35000" spc="-1750">
                <a:latin typeface="+mn-lt"/>
                <a:ea typeface="+mn-ea"/>
                <a:cs typeface="+mn-cs"/>
                <a:sym typeface="Produkt Extralight"/>
              </a:defRPr>
            </a:lvl1pPr>
            <a:lvl2pPr marL="0" indent="457200" algn="ctr">
              <a:lnSpc>
                <a:spcPct val="90000"/>
              </a:lnSpc>
              <a:spcBef>
                <a:spcPts val="0"/>
              </a:spcBef>
              <a:buSzTx/>
              <a:buNone/>
              <a:defRPr sz="35000" spc="-1750">
                <a:latin typeface="+mn-lt"/>
                <a:ea typeface="+mn-ea"/>
                <a:cs typeface="+mn-cs"/>
                <a:sym typeface="Produkt Extralight"/>
              </a:defRPr>
            </a:lvl2pPr>
            <a:lvl3pPr marL="0" indent="914400" algn="ctr">
              <a:lnSpc>
                <a:spcPct val="90000"/>
              </a:lnSpc>
              <a:spcBef>
                <a:spcPts val="0"/>
              </a:spcBef>
              <a:buSzTx/>
              <a:buNone/>
              <a:defRPr sz="35000" spc="-1750">
                <a:latin typeface="+mn-lt"/>
                <a:ea typeface="+mn-ea"/>
                <a:cs typeface="+mn-cs"/>
                <a:sym typeface="Produkt Extralight"/>
              </a:defRPr>
            </a:lvl3pPr>
            <a:lvl4pPr marL="0" indent="1371600" algn="ctr">
              <a:lnSpc>
                <a:spcPct val="90000"/>
              </a:lnSpc>
              <a:spcBef>
                <a:spcPts val="0"/>
              </a:spcBef>
              <a:buSzTx/>
              <a:buNone/>
              <a:defRPr sz="35000" spc="-1750">
                <a:latin typeface="+mn-lt"/>
                <a:ea typeface="+mn-ea"/>
                <a:cs typeface="+mn-cs"/>
                <a:sym typeface="Produkt Extralight"/>
              </a:defRPr>
            </a:lvl4pPr>
            <a:lvl5pPr marL="0" indent="1828800" algn="ctr">
              <a:lnSpc>
                <a:spcPct val="90000"/>
              </a:lnSpc>
              <a:spcBef>
                <a:spcPts val="0"/>
              </a:spcBef>
              <a:buSzTx/>
              <a:buNone/>
              <a:defRPr sz="35000" spc="-1750">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n-lt"/>
                <a:ea typeface="+mn-ea"/>
                <a:cs typeface="+mn-cs"/>
                <a:sym typeface="Produkt Extralight"/>
              </a:defRPr>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Body Level One…"/>
          <p:cNvSpPr txBox="1">
            <a:spLocks noGrp="1"/>
          </p:cNvSpPr>
          <p:nvPr>
            <p:ph type="body" sz="quarter" idx="1" hasCustomPrompt="1"/>
          </p:nvPr>
        </p:nvSpPr>
        <p:spPr>
          <a:xfrm>
            <a:off x="5194300" y="4165600"/>
            <a:ext cx="13995400" cy="4428667"/>
          </a:xfrm>
          <a:prstGeom prst="rect">
            <a:avLst/>
          </a:prstGeom>
        </p:spPr>
        <p:txBody>
          <a:bodyPr anchor="b"/>
          <a:lstStyle>
            <a:lvl1pPr marL="254000" indent="-254000">
              <a:lnSpc>
                <a:spcPct val="90000"/>
              </a:lnSpc>
              <a:spcBef>
                <a:spcPts val="0"/>
              </a:spcBef>
              <a:buSzTx/>
              <a:buNone/>
              <a:defRPr sz="9300" spc="-93">
                <a:latin typeface="+mn-lt"/>
                <a:ea typeface="+mn-ea"/>
                <a:cs typeface="+mn-cs"/>
                <a:sym typeface="Produkt Extralight"/>
              </a:defRPr>
            </a:lvl1pPr>
            <a:lvl2pPr marL="254000" indent="203200">
              <a:lnSpc>
                <a:spcPct val="90000"/>
              </a:lnSpc>
              <a:spcBef>
                <a:spcPts val="0"/>
              </a:spcBef>
              <a:buSzTx/>
              <a:buNone/>
              <a:defRPr sz="9300" spc="-93">
                <a:latin typeface="+mn-lt"/>
                <a:ea typeface="+mn-ea"/>
                <a:cs typeface="+mn-cs"/>
                <a:sym typeface="Produkt Extralight"/>
              </a:defRPr>
            </a:lvl2pPr>
            <a:lvl3pPr marL="254000" indent="660400">
              <a:lnSpc>
                <a:spcPct val="90000"/>
              </a:lnSpc>
              <a:spcBef>
                <a:spcPts val="0"/>
              </a:spcBef>
              <a:buSzTx/>
              <a:buNone/>
              <a:defRPr sz="9300" spc="-93">
                <a:latin typeface="+mn-lt"/>
                <a:ea typeface="+mn-ea"/>
                <a:cs typeface="+mn-cs"/>
                <a:sym typeface="Produkt Extralight"/>
              </a:defRPr>
            </a:lvl3pPr>
            <a:lvl4pPr marL="254000" indent="1117600">
              <a:lnSpc>
                <a:spcPct val="90000"/>
              </a:lnSpc>
              <a:spcBef>
                <a:spcPts val="0"/>
              </a:spcBef>
              <a:buSzTx/>
              <a:buNone/>
              <a:defRPr sz="9300" spc="-93">
                <a:latin typeface="+mn-lt"/>
                <a:ea typeface="+mn-ea"/>
                <a:cs typeface="+mn-cs"/>
                <a:sym typeface="Produkt Extralight"/>
              </a:defRPr>
            </a:lvl4pPr>
            <a:lvl5pPr marL="254000" indent="1574800">
              <a:lnSpc>
                <a:spcPct val="90000"/>
              </a:lnSpc>
              <a:spcBef>
                <a:spcPts val="0"/>
              </a:spcBef>
              <a:buSzTx/>
              <a:buNone/>
              <a:defRPr sz="9300" spc="-93">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6" name="Attribution"/>
          <p:cNvSpPr txBox="1">
            <a:spLocks noGrp="1"/>
          </p:cNvSpPr>
          <p:nvPr>
            <p:ph type="body" sz="quarter" idx="21" hasCustomPrompt="1"/>
          </p:nvPr>
        </p:nvSpPr>
        <p:spPr>
          <a:xfrm>
            <a:off x="5456257" y="9559997"/>
            <a:ext cx="13471486" cy="698501"/>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Attribution</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lack and white close-up of curved pieces of paper"/>
          <p:cNvSpPr>
            <a:spLocks noGrp="1"/>
          </p:cNvSpPr>
          <p:nvPr>
            <p:ph type="pic" sz="quarter" idx="21"/>
          </p:nvPr>
        </p:nvSpPr>
        <p:spPr>
          <a:xfrm>
            <a:off x="7353300" y="3632200"/>
            <a:ext cx="9677400" cy="6451600"/>
          </a:xfrm>
          <a:prstGeom prst="rect">
            <a:avLst/>
          </a:prstGeom>
        </p:spPr>
        <p:txBody>
          <a:bodyPr lIns="91439" tIns="45719" rIns="91439" bIns="45719">
            <a:noAutofit/>
          </a:bodyPr>
          <a:lstStyle/>
          <a:p>
            <a:endParaRPr/>
          </a:p>
        </p:txBody>
      </p:sp>
      <p:sp>
        <p:nvSpPr>
          <p:cNvPr id="145" name="Grey disc against a grey background"/>
          <p:cNvSpPr>
            <a:spLocks noGrp="1"/>
          </p:cNvSpPr>
          <p:nvPr>
            <p:ph type="pic" sz="quarter" idx="22"/>
          </p:nvPr>
        </p:nvSpPr>
        <p:spPr>
          <a:xfrm>
            <a:off x="14897100" y="3632200"/>
            <a:ext cx="9131300" cy="6457073"/>
          </a:xfrm>
          <a:prstGeom prst="rect">
            <a:avLst/>
          </a:prstGeom>
        </p:spPr>
        <p:txBody>
          <a:bodyPr lIns="91439" tIns="45719" rIns="91439" bIns="45719">
            <a:noAutofit/>
          </a:bodyPr>
          <a:lstStyle/>
          <a:p>
            <a:endParaRPr/>
          </a:p>
        </p:txBody>
      </p:sp>
      <p:sp>
        <p:nvSpPr>
          <p:cNvPr id="146" name="Abstract image of two grey discs intersecting"/>
          <p:cNvSpPr>
            <a:spLocks noGrp="1"/>
          </p:cNvSpPr>
          <p:nvPr>
            <p:ph type="pic" sz="half" idx="23"/>
          </p:nvPr>
        </p:nvSpPr>
        <p:spPr>
          <a:xfrm>
            <a:off x="-749300" y="3632200"/>
            <a:ext cx="11303000" cy="64516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
        <p:nvSpPr>
          <p:cNvPr id="154" name="Black and white close-up of woven texture"/>
          <p:cNvSpPr>
            <a:spLocks noGrp="1"/>
          </p:cNvSpPr>
          <p:nvPr>
            <p:ph type="pic" idx="21"/>
          </p:nvPr>
        </p:nvSpPr>
        <p:spPr>
          <a:xfrm>
            <a:off x="-38100" y="-1293994"/>
            <a:ext cx="24447500" cy="16295514"/>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169"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spcBef>
                <a:spcPts val="0"/>
              </a:spcBef>
              <a:buSzTx/>
              <a:buNone/>
              <a:defRPr sz="3600" b="1">
                <a:solidFill>
                  <a:srgbClr val="000000"/>
                </a:solidFill>
                <a:latin typeface="Helvetica Neue"/>
                <a:ea typeface="Helvetica Neue"/>
                <a:cs typeface="Helvetica Neue"/>
                <a:sym typeface="Helvetica Neue"/>
              </a:defRPr>
            </a:lvl1pPr>
          </a:lstStyle>
          <a:p>
            <a:r>
              <a:t>Author and Date</a:t>
            </a:r>
          </a:p>
        </p:txBody>
      </p:sp>
      <p:sp>
        <p:nvSpPr>
          <p:cNvPr id="170" name="Presentation Title"/>
          <p:cNvSpPr txBox="1">
            <a:spLocks noGrp="1"/>
          </p:cNvSpPr>
          <p:nvPr>
            <p:ph type="title" hasCustomPrompt="1"/>
          </p:nvPr>
        </p:nvSpPr>
        <p:spPr>
          <a:xfrm>
            <a:off x="1206496" y="2574991"/>
            <a:ext cx="21971004" cy="4648201"/>
          </a:xfrm>
          <a:prstGeom prst="rect">
            <a:avLst/>
          </a:prstGeom>
        </p:spPr>
        <p:txBody>
          <a:bodyPr anchor="b"/>
          <a:lstStyle>
            <a:lvl1pPr>
              <a:lnSpc>
                <a:spcPct val="80000"/>
              </a:lnSpc>
              <a:defRPr sz="11600" b="1" spc="-232">
                <a:solidFill>
                  <a:srgbClr val="000000"/>
                </a:solidFill>
                <a:latin typeface="Helvetica Neue"/>
                <a:ea typeface="Helvetica Neue"/>
                <a:cs typeface="Helvetica Neue"/>
                <a:sym typeface="Helvetica Neue"/>
              </a:defRPr>
            </a:lvl1pPr>
          </a:lstStyle>
          <a:p>
            <a:r>
              <a:t>Presentation Title</a:t>
            </a:r>
          </a:p>
        </p:txBody>
      </p:sp>
      <p:sp>
        <p:nvSpPr>
          <p:cNvPr id="171"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algn="ctr" defTabSz="825500">
              <a:spcBef>
                <a:spcPts val="0"/>
              </a:spcBef>
              <a:buSzTx/>
              <a:buNone/>
              <a:defRPr sz="6600" b="1">
                <a:solidFill>
                  <a:srgbClr val="000000"/>
                </a:solidFill>
                <a:latin typeface="Helvetica Neue"/>
                <a:ea typeface="Helvetica Neue"/>
                <a:cs typeface="Helvetica Neue"/>
                <a:sym typeface="Helvetica Neue"/>
              </a:defRPr>
            </a:lvl1pPr>
            <a:lvl2pPr marL="0" indent="457200" algn="ctr" defTabSz="825500">
              <a:spcBef>
                <a:spcPts val="0"/>
              </a:spcBef>
              <a:buSzTx/>
              <a:buNone/>
              <a:defRPr sz="6600" b="1">
                <a:solidFill>
                  <a:srgbClr val="000000"/>
                </a:solidFill>
                <a:latin typeface="Helvetica Neue"/>
                <a:ea typeface="Helvetica Neue"/>
                <a:cs typeface="Helvetica Neue"/>
                <a:sym typeface="Helvetica Neue"/>
              </a:defRPr>
            </a:lvl2pPr>
            <a:lvl3pPr marL="0" indent="914400" algn="ctr" defTabSz="825500">
              <a:spcBef>
                <a:spcPts val="0"/>
              </a:spcBef>
              <a:buSzTx/>
              <a:buNone/>
              <a:defRPr sz="6600" b="1">
                <a:solidFill>
                  <a:srgbClr val="000000"/>
                </a:solidFill>
                <a:latin typeface="Helvetica Neue"/>
                <a:ea typeface="Helvetica Neue"/>
                <a:cs typeface="Helvetica Neue"/>
                <a:sym typeface="Helvetica Neue"/>
              </a:defRPr>
            </a:lvl3pPr>
            <a:lvl4pPr marL="0" indent="1371600" algn="ctr" defTabSz="825500">
              <a:spcBef>
                <a:spcPts val="0"/>
              </a:spcBef>
              <a:buSzTx/>
              <a:buNone/>
              <a:defRPr sz="6600" b="1">
                <a:solidFill>
                  <a:srgbClr val="000000"/>
                </a:solidFill>
                <a:latin typeface="Helvetica Neue"/>
                <a:ea typeface="Helvetica Neue"/>
                <a:cs typeface="Helvetica Neue"/>
                <a:sym typeface="Helvetica Neue"/>
              </a:defRPr>
            </a:lvl4pPr>
            <a:lvl5pPr marL="0" indent="1828800" algn="ctr" defTabSz="825500">
              <a:spcBef>
                <a:spcPts val="0"/>
              </a:spcBef>
              <a:buSzTx/>
              <a:buNone/>
              <a:defRPr sz="6600" b="1">
                <a:solidFill>
                  <a:srgbClr val="000000"/>
                </a:solidFill>
                <a:latin typeface="Helvetica Neue"/>
                <a:ea typeface="Helvetica Neue"/>
                <a:cs typeface="Helvetica Neue"/>
                <a:sym typeface="Helvetica Neue"/>
              </a:defRPr>
            </a:lvl5pPr>
          </a:lstStyle>
          <a:p>
            <a:r>
              <a:t>Presentation Subtitle</a:t>
            </a:r>
          </a:p>
          <a:p>
            <a:pPr lvl="1"/>
            <a:endParaRPr/>
          </a:p>
          <a:p>
            <a:pPr lvl="2"/>
            <a:endParaRPr/>
          </a:p>
          <a:p>
            <a:pPr lvl="3"/>
            <a:endParaRPr/>
          </a:p>
          <a:p>
            <a:pPr lvl="4"/>
            <a:endParaRPr/>
          </a:p>
        </p:txBody>
      </p:sp>
      <p:sp>
        <p:nvSpPr>
          <p:cNvPr id="172"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79"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000000"/>
        </a:solidFill>
        <a:effectLst/>
      </p:bgPr>
    </p:bg>
    <p:spTree>
      <p:nvGrpSpPr>
        <p:cNvPr id="1" name=""/>
        <p:cNvGrpSpPr/>
        <p:nvPr/>
      </p:nvGrpSpPr>
      <p:grpSpPr>
        <a:xfrm>
          <a:off x="0" y="0"/>
          <a:ext cx="0" cy="0"/>
          <a:chOff x="0" y="0"/>
          <a:chExt cx="0" cy="0"/>
        </a:xfrm>
      </p:grpSpPr>
      <p:sp>
        <p:nvSpPr>
          <p:cNvPr id="21" name="Grey abstract curve and line"/>
          <p:cNvSpPr>
            <a:spLocks noGrp="1"/>
          </p:cNvSpPr>
          <p:nvPr>
            <p:ph type="pic" idx="21"/>
          </p:nvPr>
        </p:nvSpPr>
        <p:spPr>
          <a:xfrm>
            <a:off x="-50800" y="-1828800"/>
            <a:ext cx="24574500" cy="173736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1pPr>
            <a:lvl2pPr marL="0" indent="4572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2pPr>
            <a:lvl3pPr marL="0" indent="9144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3pPr>
            <a:lvl4pPr marL="0" indent="13716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4pPr>
            <a:lvl5pPr marL="0" indent="18288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500" y="2611945"/>
            <a:ext cx="21971000" cy="4648201"/>
          </a:xfrm>
          <a:prstGeom prst="rect">
            <a:avLst/>
          </a:prstGeom>
        </p:spPr>
        <p:txBody>
          <a:bodyPr anchor="b"/>
          <a:lstStyle>
            <a:lvl1pPr defTabSz="355600">
              <a:defRPr sz="12000" spc="-119"/>
            </a:lvl1pPr>
          </a:lstStyle>
          <a:p>
            <a:r>
              <a:t>Presentation 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186"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spcBef>
                <a:spcPts val="0"/>
              </a:spcBef>
              <a:buSzTx/>
              <a:buNone/>
              <a:defRPr sz="3600" b="1">
                <a:solidFill>
                  <a:srgbClr val="000000"/>
                </a:solidFill>
                <a:latin typeface="Helvetica Neue"/>
                <a:ea typeface="Helvetica Neue"/>
                <a:cs typeface="Helvetica Neue"/>
                <a:sym typeface="Helvetica Neue"/>
              </a:defRPr>
            </a:lvl1pPr>
          </a:lstStyle>
          <a:p>
            <a:r>
              <a:t>Author and Date</a:t>
            </a:r>
          </a:p>
        </p:txBody>
      </p:sp>
      <p:sp>
        <p:nvSpPr>
          <p:cNvPr id="187" name="Presentation Title"/>
          <p:cNvSpPr txBox="1">
            <a:spLocks noGrp="1"/>
          </p:cNvSpPr>
          <p:nvPr>
            <p:ph type="title" hasCustomPrompt="1"/>
          </p:nvPr>
        </p:nvSpPr>
        <p:spPr>
          <a:xfrm>
            <a:off x="1206496" y="2574991"/>
            <a:ext cx="21971004" cy="4648201"/>
          </a:xfrm>
          <a:prstGeom prst="rect">
            <a:avLst/>
          </a:prstGeom>
        </p:spPr>
        <p:txBody>
          <a:bodyPr anchor="b"/>
          <a:lstStyle>
            <a:lvl1pPr>
              <a:lnSpc>
                <a:spcPct val="80000"/>
              </a:lnSpc>
              <a:defRPr sz="11600" b="1" spc="-232">
                <a:solidFill>
                  <a:srgbClr val="000000"/>
                </a:solidFill>
                <a:latin typeface="Helvetica Neue"/>
                <a:ea typeface="Helvetica Neue"/>
                <a:cs typeface="Helvetica Neue"/>
                <a:sym typeface="Helvetica Neue"/>
              </a:defRPr>
            </a:lvl1pPr>
          </a:lstStyle>
          <a:p>
            <a:r>
              <a:t>Presentation Title</a:t>
            </a:r>
          </a:p>
        </p:txBody>
      </p:sp>
      <p:sp>
        <p:nvSpPr>
          <p:cNvPr id="188"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spcBef>
                <a:spcPts val="0"/>
              </a:spcBef>
              <a:buSzTx/>
              <a:buNone/>
              <a:defRPr sz="5500" b="1">
                <a:solidFill>
                  <a:srgbClr val="000000"/>
                </a:solidFill>
                <a:latin typeface="Helvetica Neue"/>
                <a:ea typeface="Helvetica Neue"/>
                <a:cs typeface="Helvetica Neue"/>
                <a:sym typeface="Helvetica Neue"/>
              </a:defRPr>
            </a:lvl1pPr>
            <a:lvl2pPr marL="0" indent="457200" defTabSz="825500">
              <a:spcBef>
                <a:spcPts val="0"/>
              </a:spcBef>
              <a:buSzTx/>
              <a:buNone/>
              <a:defRPr sz="5500" b="1">
                <a:solidFill>
                  <a:srgbClr val="000000"/>
                </a:solidFill>
                <a:latin typeface="Helvetica Neue"/>
                <a:ea typeface="Helvetica Neue"/>
                <a:cs typeface="Helvetica Neue"/>
                <a:sym typeface="Helvetica Neue"/>
              </a:defRPr>
            </a:lvl2pPr>
            <a:lvl3pPr marL="0" indent="914400" defTabSz="825500">
              <a:spcBef>
                <a:spcPts val="0"/>
              </a:spcBef>
              <a:buSzTx/>
              <a:buNone/>
              <a:defRPr sz="5500" b="1">
                <a:solidFill>
                  <a:srgbClr val="000000"/>
                </a:solidFill>
                <a:latin typeface="Helvetica Neue"/>
                <a:ea typeface="Helvetica Neue"/>
                <a:cs typeface="Helvetica Neue"/>
                <a:sym typeface="Helvetica Neue"/>
              </a:defRPr>
            </a:lvl3pPr>
            <a:lvl4pPr marL="0" indent="1371600" defTabSz="825500">
              <a:spcBef>
                <a:spcPts val="0"/>
              </a:spcBef>
              <a:buSzTx/>
              <a:buNone/>
              <a:defRPr sz="5500" b="1">
                <a:solidFill>
                  <a:srgbClr val="000000"/>
                </a:solidFill>
                <a:latin typeface="Helvetica Neue"/>
                <a:ea typeface="Helvetica Neue"/>
                <a:cs typeface="Helvetica Neue"/>
                <a:sym typeface="Helvetica Neue"/>
              </a:defRPr>
            </a:lvl4pPr>
            <a:lvl5pPr marL="0" indent="1828800" defTabSz="825500">
              <a:spcBef>
                <a:spcPts val="0"/>
              </a:spcBef>
              <a:buSzTx/>
              <a:buNone/>
              <a:defRPr sz="5500" b="1">
                <a:solidFill>
                  <a:srgbClr val="000000"/>
                </a:solidFill>
                <a:latin typeface="Helvetica Neue"/>
                <a:ea typeface="Helvetica Neue"/>
                <a:cs typeface="Helvetica Neue"/>
                <a:sym typeface="Helvetica Neue"/>
              </a:defRPr>
            </a:lvl5pPr>
          </a:lstStyle>
          <a:p>
            <a:r>
              <a:t>Presentation Subtitle</a:t>
            </a:r>
          </a:p>
          <a:p>
            <a:pPr lvl="1"/>
            <a:endParaRPr/>
          </a:p>
          <a:p>
            <a:pPr lvl="2"/>
            <a:endParaRPr/>
          </a:p>
          <a:p>
            <a:pPr lvl="3"/>
            <a:endParaRPr/>
          </a:p>
          <a:p>
            <a:pPr lvl="4"/>
            <a:endParaRPr/>
          </a:p>
        </p:txBody>
      </p:sp>
      <p:sp>
        <p:nvSpPr>
          <p:cNvPr id="189"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orridor of an open-air concrete structure under a partly cloudy sky"/>
          <p:cNvSpPr>
            <a:spLocks noGrp="1"/>
          </p:cNvSpPr>
          <p:nvPr>
            <p:ph type="pic" idx="21"/>
          </p:nvPr>
        </p:nvSpPr>
        <p:spPr>
          <a:xfrm>
            <a:off x="8140700" y="0"/>
            <a:ext cx="20574000" cy="1371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3335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149476"/>
            <a:ext cx="9779000" cy="5385424"/>
          </a:xfrm>
          <a:prstGeom prst="rect">
            <a:avLst/>
          </a:prstGeom>
        </p:spPr>
        <p:txBody>
          <a:bodyPr/>
          <a:lstStyle>
            <a:lvl1pPr marL="0" indent="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1pPr>
            <a:lvl2pPr marL="0" indent="4572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2pPr>
            <a:lvl3pPr marL="0" indent="9144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3pPr>
            <a:lvl4pPr marL="0" indent="13716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4pPr>
            <a:lvl5pPr marL="0" indent="1828800" algn="ctr" defTabSz="825500">
              <a:spcBef>
                <a:spcPts val="0"/>
              </a:spcBef>
              <a:buSzTx/>
              <a:buNone/>
              <a:defRPr sz="6600">
                <a:solidFill>
                  <a:schemeClr val="accent1">
                    <a:satOff val="5092"/>
                    <a:lumOff val="-28652"/>
                  </a:schemeClr>
                </a:solidFill>
                <a:latin typeface="Produkt Regular"/>
                <a:ea typeface="Produkt Regular"/>
                <a:cs typeface="Produkt Regular"/>
                <a:sym typeface="Produkt Regular"/>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algn="ctr" defTabSz="685165">
              <a:spcBef>
                <a:spcPts val="0"/>
              </a:spcBef>
              <a:buSzTx/>
              <a:buNone/>
              <a:defRPr sz="5478">
                <a:solidFill>
                  <a:schemeClr val="accent1">
                    <a:satOff val="5092"/>
                    <a:lumOff val="-28652"/>
                  </a:schemeClr>
                </a:solidFill>
                <a:latin typeface="Produkt Regular"/>
                <a:ea typeface="Produkt Regular"/>
                <a:cs typeface="Produkt Regular"/>
                <a:sym typeface="Produkt Regular"/>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algn="ctr" defTabSz="685165">
              <a:spcBef>
                <a:spcPts val="0"/>
              </a:spcBef>
              <a:buSzTx/>
              <a:buNone/>
              <a:defRPr sz="5478">
                <a:solidFill>
                  <a:schemeClr val="accent1">
                    <a:satOff val="5092"/>
                    <a:lumOff val="-28652"/>
                  </a:schemeClr>
                </a:solidFill>
                <a:latin typeface="Produkt Regular"/>
                <a:ea typeface="Produkt Regular"/>
                <a:cs typeface="Produkt Regular"/>
                <a:sym typeface="Produkt Regular"/>
              </a:defRPr>
            </a:lvl1pPr>
          </a:lstStyle>
          <a:p>
            <a:r>
              <a:t>Slide Subtitle</a:t>
            </a:r>
          </a:p>
        </p:txBody>
      </p:sp>
      <p:sp>
        <p:nvSpPr>
          <p:cNvPr id="61" name="View through a mesh-like ceiling under a blue sky"/>
          <p:cNvSpPr>
            <a:spLocks noGrp="1"/>
          </p:cNvSpPr>
          <p:nvPr>
            <p:ph type="pic" idx="22"/>
          </p:nvPr>
        </p:nvSpPr>
        <p:spPr>
          <a:xfrm>
            <a:off x="8140700" y="0"/>
            <a:ext cx="20574000" cy="13716000"/>
          </a:xfrm>
          <a:prstGeom prst="rect">
            <a:avLst/>
          </a:prstGeom>
        </p:spPr>
        <p:txBody>
          <a:bodyPr lIns="91439" tIns="45719" rIns="91439" bIns="45719">
            <a:noAutofit/>
          </a:bodyPr>
          <a:lstStyle/>
          <a:p>
            <a:endParaRPr/>
          </a:p>
        </p:txBody>
      </p:sp>
      <p:sp>
        <p:nvSpPr>
          <p:cNvPr id="6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algn="ctr" defTabSz="685165">
              <a:spcBef>
                <a:spcPts val="0"/>
              </a:spcBef>
              <a:buSzTx/>
              <a:buNone/>
              <a:defRPr sz="5478">
                <a:solidFill>
                  <a:schemeClr val="accent1">
                    <a:satOff val="5092"/>
                    <a:lumOff val="-28652"/>
                  </a:schemeClr>
                </a:solidFill>
                <a:latin typeface="Produkt Regular"/>
                <a:ea typeface="Produkt Regular"/>
                <a:cs typeface="Produkt Regular"/>
                <a:sym typeface="Produkt Regular"/>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algn="ctr" defTabSz="685165">
              <a:spcBef>
                <a:spcPts val="0"/>
              </a:spcBef>
              <a:buSzTx/>
              <a:buNone/>
              <a:defRPr sz="5478">
                <a:solidFill>
                  <a:schemeClr val="accent1">
                    <a:satOff val="5092"/>
                    <a:lumOff val="-28652"/>
                  </a:schemeClr>
                </a:solidFill>
                <a:latin typeface="Produkt Regular"/>
                <a:ea typeface="Produkt Regular"/>
                <a:cs typeface="Produkt Regular"/>
                <a:sym typeface="Produkt Regular"/>
              </a:defRPr>
            </a:lvl1pPr>
          </a:lstStyle>
          <a:p>
            <a:r>
              <a:t>Slide Subtitle</a:t>
            </a:r>
          </a:p>
        </p:txBody>
      </p:sp>
      <p:sp>
        <p:nvSpPr>
          <p:cNvPr id="8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500" y="3906899"/>
            <a:ext cx="21971004" cy="4648201"/>
          </a:xfrm>
          <a:prstGeom prst="rect">
            <a:avLst/>
          </a:prstGeom>
        </p:spPr>
        <p:txBody>
          <a:bodyPr anchor="ctr"/>
          <a:lstStyle>
            <a:lvl1pPr>
              <a:defRPr sz="12000" spc="-119"/>
            </a:lvl1pPr>
          </a:lstStyle>
          <a:p>
            <a:r>
              <a:t>Section Title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60642"/>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1pPr>
      <a:lvl2pPr marL="0" marR="0" indent="4572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2pPr>
      <a:lvl3pPr marL="0" marR="0" indent="9144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3pPr>
      <a:lvl4pPr marL="0" marR="0" indent="13716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4pPr>
      <a:lvl5pPr marL="0" marR="0" indent="18288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5pPr>
      <a:lvl6pPr marL="0" marR="0" indent="22860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6pPr>
      <a:lvl7pPr marL="0" marR="0" indent="27432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7pPr>
      <a:lvl8pPr marL="0" marR="0" indent="32004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8pPr>
      <a:lvl9pPr marL="0" marR="0" indent="3657600" algn="l" defTabSz="2438338" rtl="0" latinLnBrk="0">
        <a:lnSpc>
          <a:spcPct val="90000"/>
        </a:lnSpc>
        <a:spcBef>
          <a:spcPts val="0"/>
        </a:spcBef>
        <a:spcAft>
          <a:spcPts val="0"/>
        </a:spcAft>
        <a:buClrTx/>
        <a:buSzTx/>
        <a:buFontTx/>
        <a:buNone/>
        <a:tabLst/>
        <a:defRPr sz="10000" b="0" i="0" u="none" strike="noStrike" cap="none" spc="-100" baseline="0">
          <a:solidFill>
            <a:srgbClr val="FFFFFF"/>
          </a:solidFill>
          <a:uFillTx/>
          <a:latin typeface="+mn-lt"/>
          <a:ea typeface="+mn-ea"/>
          <a:cs typeface="+mn-cs"/>
          <a:sym typeface="Produkt Extralight"/>
        </a:defRPr>
      </a:lvl9pPr>
    </p:titleStyle>
    <p:bodyStyle>
      <a:lvl1pPr marL="4572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1pPr>
      <a:lvl2pPr marL="9144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2pPr>
      <a:lvl3pPr marL="13716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3pPr>
      <a:lvl4pPr marL="18288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4pPr>
      <a:lvl5pPr marL="22860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5pPr>
      <a:lvl6pPr marL="27432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6pPr>
      <a:lvl7pPr marL="32004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7pPr>
      <a:lvl8pPr marL="36576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8pPr>
      <a:lvl9pPr marL="4114800" marR="0" indent="-457200" algn="l" defTabSz="2438338" rtl="0" latinLnBrk="0">
        <a:lnSpc>
          <a:spcPct val="100000"/>
        </a:lnSpc>
        <a:spcBef>
          <a:spcPts val="4700"/>
        </a:spcBef>
        <a:spcAft>
          <a:spcPts val="0"/>
        </a:spcAft>
        <a:buClrTx/>
        <a:buSzPct val="100000"/>
        <a:buFontTx/>
        <a:buChar char="•"/>
        <a:tabLst/>
        <a:defRPr sz="4000" b="0" i="0" u="none" strike="noStrike" cap="none" spc="0" baseline="0">
          <a:solidFill>
            <a:srgbClr val="FFFFFF"/>
          </a:solidFill>
          <a:uFillTx/>
          <a:latin typeface="Graphik-Light"/>
          <a:ea typeface="Graphik-Light"/>
          <a:cs typeface="Graphik-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AdobeStock_308166032-scaled.jpeg" descr="AdobeStock_308166032-scaled.jpeg"/>
          <p:cNvPicPr>
            <a:picLocks noChangeAspect="1"/>
          </p:cNvPicPr>
          <p:nvPr/>
        </p:nvPicPr>
        <p:blipFill>
          <a:blip r:embed="rId2"/>
          <a:srcRect l="47585" t="7475" r="96" b="9820"/>
          <a:stretch>
            <a:fillRect/>
          </a:stretch>
        </p:blipFill>
        <p:spPr>
          <a:xfrm flipH="1">
            <a:off x="-1" y="-23019"/>
            <a:ext cx="24384001" cy="13762099"/>
          </a:xfrm>
          <a:prstGeom prst="rect">
            <a:avLst/>
          </a:prstGeom>
          <a:ln w="12700">
            <a:miter lim="400000"/>
          </a:ln>
        </p:spPr>
      </p:pic>
      <p:sp>
        <p:nvSpPr>
          <p:cNvPr id="199" name="Christian Salcianu Adventist Discovery Centre &amp; HIM Research Institute"/>
          <p:cNvSpPr txBox="1">
            <a:spLocks noGrp="1"/>
          </p:cNvSpPr>
          <p:nvPr>
            <p:ph type="body" idx="21"/>
          </p:nvPr>
        </p:nvSpPr>
        <p:spPr>
          <a:xfrm>
            <a:off x="1206500" y="11666039"/>
            <a:ext cx="21971000" cy="12631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a:latin typeface="Produkt Medium"/>
                <a:ea typeface="Produkt Medium"/>
                <a:cs typeface="Produkt Medium"/>
                <a:sym typeface="Produkt Medium"/>
              </a:rPr>
              <a:t>Christian Salcianu</a:t>
            </a:r>
            <a:br>
              <a:rPr>
                <a:latin typeface="Produkt Medium"/>
                <a:ea typeface="Produkt Medium"/>
                <a:cs typeface="Produkt Medium"/>
                <a:sym typeface="Produkt Medium"/>
              </a:rPr>
            </a:br>
            <a:r>
              <a:t>Adventist Discovery Centre &amp; HIM Research Institute</a:t>
            </a:r>
          </a:p>
        </p:txBody>
      </p:sp>
      <p:sp>
        <p:nvSpPr>
          <p:cNvPr id="200" name="ASI UK Convention"/>
          <p:cNvSpPr txBox="1">
            <a:spLocks noGrp="1"/>
          </p:cNvSpPr>
          <p:nvPr>
            <p:ph type="subTitle" sz="quarter" idx="1"/>
          </p:nvPr>
        </p:nvSpPr>
        <p:spPr>
          <a:prstGeom prst="rect">
            <a:avLst/>
          </a:prstGeom>
        </p:spPr>
        <p:txBody>
          <a:bodyPr/>
          <a:lstStyle>
            <a:lvl1pPr algn="l">
              <a:defRPr>
                <a:solidFill>
                  <a:schemeClr val="accent1">
                    <a:hueOff val="33700"/>
                    <a:satOff val="12608"/>
                    <a:lumOff val="15533"/>
                  </a:schemeClr>
                </a:solidFill>
                <a:latin typeface="Produkt Light"/>
                <a:ea typeface="Produkt Light"/>
                <a:cs typeface="Produkt Light"/>
                <a:sym typeface="Produkt Light"/>
              </a:defRPr>
            </a:lvl1pPr>
          </a:lstStyle>
          <a:p>
            <a:r>
              <a:t>ASI UK Convention</a:t>
            </a:r>
          </a:p>
        </p:txBody>
      </p:sp>
      <p:sp>
        <p:nvSpPr>
          <p:cNvPr id="201" name="Spiritual Leadership"/>
          <p:cNvSpPr txBox="1">
            <a:spLocks noGrp="1"/>
          </p:cNvSpPr>
          <p:nvPr>
            <p:ph type="ctrTitle"/>
          </p:nvPr>
        </p:nvSpPr>
        <p:spPr>
          <a:prstGeom prst="rect">
            <a:avLst/>
          </a:prstGeom>
        </p:spPr>
        <p:txBody>
          <a:bodyPr/>
          <a:lstStyle>
            <a:lvl1pPr>
              <a:defRPr>
                <a:latin typeface="Produkt Light"/>
                <a:ea typeface="Produkt Light"/>
                <a:cs typeface="Produkt Light"/>
                <a:sym typeface="Produkt Light"/>
              </a:defRPr>
            </a:lvl1pPr>
          </a:lstStyle>
          <a:p>
            <a:r>
              <a:t>Spiritual Leadership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3" name="dreamstime_l_184217966.jpg" descr="dreamstime_l_184217966.jpg"/>
          <p:cNvPicPr>
            <a:picLocks noChangeAspect="1"/>
          </p:cNvPicPr>
          <p:nvPr/>
        </p:nvPicPr>
        <p:blipFill>
          <a:blip r:embed="rId3"/>
          <a:srcRect l="1280" t="314" r="1280" b="17179"/>
          <a:stretch>
            <a:fillRect/>
          </a:stretch>
        </p:blipFill>
        <p:spPr>
          <a:xfrm>
            <a:off x="-1" y="-23019"/>
            <a:ext cx="24384001" cy="13762099"/>
          </a:xfrm>
          <a:prstGeom prst="rect">
            <a:avLst/>
          </a:prstGeom>
          <a:ln w="12700">
            <a:miter lim="400000"/>
          </a:ln>
        </p:spPr>
      </p:pic>
      <p:sp>
        <p:nvSpPr>
          <p:cNvPr id="234" name="If you won the lottery,  would you  quit your job?"/>
          <p:cNvSpPr txBox="1"/>
          <p:nvPr/>
        </p:nvSpPr>
        <p:spPr>
          <a:xfrm>
            <a:off x="14133268" y="1229730"/>
            <a:ext cx="9158531" cy="3149580"/>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825500">
              <a:spcBef>
                <a:spcPts val="0"/>
              </a:spcBef>
              <a:defRPr sz="6600">
                <a:solidFill>
                  <a:schemeClr val="accent1">
                    <a:satOff val="5092"/>
                    <a:lumOff val="-28652"/>
                  </a:schemeClr>
                </a:solidFill>
                <a:latin typeface="Produkt Regular"/>
                <a:ea typeface="Produkt Regular"/>
                <a:cs typeface="Produkt Regular"/>
                <a:sym typeface="Produkt Regular"/>
              </a:defRPr>
            </a:pPr>
            <a:r>
              <a:rPr dirty="0"/>
              <a:t>If you won the lottery, </a:t>
            </a:r>
            <a:br>
              <a:rPr dirty="0"/>
            </a:br>
            <a:r>
              <a:rPr dirty="0"/>
              <a:t>would you </a:t>
            </a:r>
            <a:br>
              <a:rPr dirty="0"/>
            </a:br>
            <a:r>
              <a:rPr dirty="0"/>
              <a:t>quit your job?</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50% said Definitely (decided)…"/>
          <p:cNvSpPr txBox="1">
            <a:spLocks noGrp="1"/>
          </p:cNvSpPr>
          <p:nvPr>
            <p:ph type="body" idx="1"/>
          </p:nvPr>
        </p:nvSpPr>
        <p:spPr>
          <a:xfrm>
            <a:off x="1753434" y="1971089"/>
            <a:ext cx="21995565" cy="8530512"/>
          </a:xfrm>
          <a:prstGeom prst="rect">
            <a:avLst/>
          </a:prstGeom>
        </p:spPr>
        <p:txBody>
          <a:bodyPr>
            <a:noAutofit/>
          </a:bodyPr>
          <a:lstStyle/>
          <a:p>
            <a:pPr algn="l">
              <a:lnSpc>
                <a:spcPct val="150000"/>
              </a:lnSpc>
            </a:pPr>
            <a:r>
              <a:rPr sz="9600" dirty="0"/>
              <a:t>~50% said </a:t>
            </a:r>
            <a:r>
              <a:rPr sz="9600" i="1" dirty="0">
                <a:solidFill>
                  <a:schemeClr val="accent1">
                    <a:hueOff val="33700"/>
                    <a:satOff val="12608"/>
                    <a:lumOff val="15533"/>
                  </a:schemeClr>
                </a:solidFill>
              </a:rPr>
              <a:t>Definitely</a:t>
            </a:r>
            <a:r>
              <a:rPr sz="9600" spc="-79" dirty="0">
                <a:solidFill>
                  <a:schemeClr val="accent1">
                    <a:hueOff val="33700"/>
                    <a:satOff val="12608"/>
                    <a:lumOff val="15533"/>
                  </a:schemeClr>
                </a:solidFill>
              </a:rPr>
              <a:t> </a:t>
            </a:r>
            <a:r>
              <a:rPr sz="9600" spc="-79" dirty="0">
                <a:solidFill>
                  <a:srgbClr val="53585F"/>
                </a:solidFill>
              </a:rPr>
              <a:t>(decided)</a:t>
            </a:r>
          </a:p>
          <a:p>
            <a:pPr algn="l">
              <a:lnSpc>
                <a:spcPct val="150000"/>
              </a:lnSpc>
            </a:pPr>
            <a:r>
              <a:rPr sz="9600" dirty="0"/>
              <a:t>  20% said </a:t>
            </a:r>
            <a:r>
              <a:rPr sz="9600" i="1" dirty="0">
                <a:solidFill>
                  <a:schemeClr val="accent1">
                    <a:hueOff val="33700"/>
                    <a:satOff val="12608"/>
                    <a:lumOff val="15533"/>
                  </a:schemeClr>
                </a:solidFill>
              </a:rPr>
              <a:t>Maybe</a:t>
            </a:r>
            <a:r>
              <a:rPr sz="9600" dirty="0">
                <a:solidFill>
                  <a:schemeClr val="accent1">
                    <a:hueOff val="33700"/>
                    <a:satOff val="12608"/>
                    <a:lumOff val="15533"/>
                  </a:schemeClr>
                </a:solidFill>
              </a:rPr>
              <a:t> </a:t>
            </a:r>
            <a:r>
              <a:rPr sz="9600" spc="-79" dirty="0">
                <a:solidFill>
                  <a:srgbClr val="53585F"/>
                </a:solidFill>
              </a:rPr>
              <a:t>(undecided)</a:t>
            </a:r>
          </a:p>
          <a:p>
            <a:pPr algn="l">
              <a:lnSpc>
                <a:spcPct val="150000"/>
              </a:lnSpc>
            </a:pPr>
            <a:r>
              <a:rPr sz="9600" dirty="0"/>
              <a:t>  </a:t>
            </a:r>
            <a:r>
              <a:rPr sz="9600" dirty="0">
                <a:solidFill>
                  <a:schemeClr val="accent4">
                    <a:hueOff val="-737021"/>
                  </a:schemeClr>
                </a:solidFill>
              </a:rPr>
              <a:t>10%</a:t>
            </a:r>
            <a:r>
              <a:rPr sz="9600" dirty="0"/>
              <a:t> said </a:t>
            </a:r>
            <a:r>
              <a:rPr sz="9600" i="1" dirty="0">
                <a:solidFill>
                  <a:schemeClr val="accent1">
                    <a:hueOff val="33700"/>
                    <a:satOff val="12608"/>
                    <a:lumOff val="15533"/>
                  </a:schemeClr>
                </a:solidFill>
              </a:rPr>
              <a:t>Definitely not</a:t>
            </a:r>
            <a:r>
              <a:rPr sz="9600" dirty="0"/>
              <a:t> </a:t>
            </a:r>
            <a:r>
              <a:rPr sz="9600" spc="-79" dirty="0">
                <a:solidFill>
                  <a:srgbClr val="53585F"/>
                </a:solidFill>
              </a:rPr>
              <a:t>(decided)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236">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2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fill="hold"/>
                                        <p:tgtEl>
                                          <p:spTgt spid="2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100"/>
                                  </p:iterate>
                                  <p:childTnLst>
                                    <p:set>
                                      <p:cBhvr>
                                        <p:cTn id="16" fill="hold"/>
                                        <p:tgtEl>
                                          <p:spTgt spid="2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dreamstime_l_184217966.jpg" descr="dreamstime_l_184217966.jpg"/>
          <p:cNvPicPr>
            <a:picLocks noChangeAspect="1"/>
          </p:cNvPicPr>
          <p:nvPr/>
        </p:nvPicPr>
        <p:blipFill>
          <a:blip r:embed="rId2">
            <a:alphaModFix amt="9397"/>
          </a:blip>
          <a:srcRect l="23154" t="10431" r="2066" b="26250"/>
          <a:stretch>
            <a:fillRect/>
          </a:stretch>
        </p:blipFill>
        <p:spPr>
          <a:xfrm>
            <a:off x="-1" y="-23019"/>
            <a:ext cx="24384001" cy="13762099"/>
          </a:xfrm>
          <a:prstGeom prst="rect">
            <a:avLst/>
          </a:prstGeom>
          <a:ln w="12700">
            <a:miter lim="400000"/>
          </a:ln>
        </p:spPr>
      </p:pic>
      <p:pic>
        <p:nvPicPr>
          <p:cNvPr id="239" name="lightstock_886176_medium_adc_uk_and_ireland.jpg" descr="lightstock_886176_medium_adc_uk_and_ireland.jpg"/>
          <p:cNvPicPr>
            <a:picLocks noChangeAspect="1"/>
          </p:cNvPicPr>
          <p:nvPr/>
        </p:nvPicPr>
        <p:blipFill>
          <a:blip r:embed="rId3"/>
          <a:srcRect l="15991" t="2820" r="34324" b="440"/>
          <a:stretch>
            <a:fillRect/>
          </a:stretch>
        </p:blipFill>
        <p:spPr>
          <a:xfrm flipH="1">
            <a:off x="12048661" y="-23019"/>
            <a:ext cx="12369206" cy="13762099"/>
          </a:xfrm>
          <a:prstGeom prst="rect">
            <a:avLst/>
          </a:prstGeom>
          <a:ln w="12700">
            <a:miter lim="400000"/>
          </a:ln>
        </p:spPr>
      </p:pic>
      <p:sp>
        <p:nvSpPr>
          <p:cNvPr id="240" name="If you were to win the lottery, would you still do what you do now, only 10 times better?…"/>
          <p:cNvSpPr txBox="1"/>
          <p:nvPr/>
        </p:nvSpPr>
        <p:spPr>
          <a:xfrm>
            <a:off x="1231567" y="2314574"/>
            <a:ext cx="9370338" cy="9086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825500">
              <a:spcBef>
                <a:spcPts val="6000"/>
              </a:spcBef>
              <a:defRPr sz="5000">
                <a:solidFill>
                  <a:schemeClr val="accent1">
                    <a:satOff val="5092"/>
                    <a:lumOff val="-28652"/>
                  </a:schemeClr>
                </a:solidFill>
                <a:latin typeface="+mn-lt"/>
                <a:ea typeface="+mn-ea"/>
                <a:cs typeface="+mn-cs"/>
                <a:sym typeface="Produkt Extralight"/>
              </a:defRPr>
            </a:pPr>
            <a:r>
              <a:t>If you were to win the lottery, would you still do what you do now, </a:t>
            </a:r>
            <a:r>
              <a:rPr>
                <a:latin typeface="Produkt Regular"/>
                <a:ea typeface="Produkt Regular"/>
                <a:cs typeface="Produkt Regular"/>
                <a:sym typeface="Produkt Regular"/>
              </a:rPr>
              <a:t>only 10 times better?</a:t>
            </a:r>
            <a:r>
              <a:t> </a:t>
            </a:r>
          </a:p>
          <a:p>
            <a:pPr algn="ctr" defTabSz="825500">
              <a:spcBef>
                <a:spcPts val="6000"/>
              </a:spcBef>
              <a:defRPr sz="5000">
                <a:solidFill>
                  <a:schemeClr val="accent1">
                    <a:satOff val="5092"/>
                    <a:lumOff val="-28652"/>
                  </a:schemeClr>
                </a:solidFill>
                <a:latin typeface="+mn-lt"/>
                <a:ea typeface="+mn-ea"/>
                <a:cs typeface="+mn-cs"/>
                <a:sym typeface="Produkt Extralight"/>
              </a:defRPr>
            </a:pPr>
            <a:r>
              <a:t>Would you </a:t>
            </a:r>
            <a:r>
              <a:rPr>
                <a:latin typeface="Produkt Regular"/>
                <a:ea typeface="Produkt Regular"/>
                <a:cs typeface="Produkt Regular"/>
                <a:sym typeface="Produkt Regular"/>
              </a:rPr>
              <a:t>sponsor</a:t>
            </a:r>
            <a:r>
              <a:t> some poor students to go to university? </a:t>
            </a:r>
          </a:p>
          <a:p>
            <a:pPr algn="ctr" defTabSz="825500">
              <a:spcBef>
                <a:spcPts val="6000"/>
              </a:spcBef>
              <a:defRPr sz="5000">
                <a:solidFill>
                  <a:schemeClr val="accent1">
                    <a:satOff val="5092"/>
                    <a:lumOff val="-28652"/>
                  </a:schemeClr>
                </a:solidFill>
                <a:latin typeface="+mn-lt"/>
                <a:ea typeface="+mn-ea"/>
                <a:cs typeface="+mn-cs"/>
                <a:sym typeface="Produkt Extralight"/>
              </a:defRPr>
            </a:pPr>
            <a:r>
              <a:t>Would you </a:t>
            </a:r>
            <a:r>
              <a:rPr>
                <a:latin typeface="Produkt Regular"/>
                <a:ea typeface="Produkt Regular"/>
                <a:cs typeface="Produkt Regular"/>
                <a:sym typeface="Produkt Regular"/>
              </a:rPr>
              <a:t>build</a:t>
            </a:r>
            <a:r>
              <a:t> a new school? </a:t>
            </a:r>
          </a:p>
          <a:p>
            <a:pPr algn="ctr" defTabSz="825500">
              <a:spcBef>
                <a:spcPts val="6000"/>
              </a:spcBef>
              <a:defRPr sz="5000">
                <a:solidFill>
                  <a:schemeClr val="accent1">
                    <a:satOff val="5092"/>
                    <a:lumOff val="-28652"/>
                  </a:schemeClr>
                </a:solidFill>
                <a:latin typeface="+mn-lt"/>
                <a:ea typeface="+mn-ea"/>
                <a:cs typeface="+mn-cs"/>
                <a:sym typeface="Produkt Extralight"/>
              </a:defRPr>
            </a:pPr>
            <a:r>
              <a:t>Would you establish your </a:t>
            </a:r>
            <a:r>
              <a:rPr>
                <a:latin typeface="Produkt Regular"/>
                <a:ea typeface="Produkt Regular"/>
                <a:cs typeface="Produkt Regular"/>
                <a:sym typeface="Produkt Regular"/>
              </a:rPr>
              <a:t>dream</a:t>
            </a:r>
            <a:r>
              <a:t> education program?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40">
                                            <p:bg/>
                                          </p:spTgt>
                                        </p:tgtEl>
                                        <p:attrNameLst>
                                          <p:attrName>style.visibility</p:attrName>
                                        </p:attrNameLst>
                                      </p:cBhvr>
                                      <p:to>
                                        <p:strVal val="visible"/>
                                      </p:to>
                                    </p:set>
                                    <p:animEffect transition="in" filter="dissolve">
                                      <p:cBhvr>
                                        <p:cTn id="7" dur="1500"/>
                                        <p:tgtEl>
                                          <p:spTgt spid="240">
                                            <p:bg/>
                                          </p:spTgt>
                                        </p:tgtEl>
                                      </p:cBhvr>
                                    </p:animEffect>
                                  </p:childTnLst>
                                </p:cTn>
                              </p:par>
                              <p:par>
                                <p:cTn id="8" presetID="9" presetClass="entr" presetSubtype="0" fill="hold" grpId="0" nodeType="withEffect">
                                  <p:stCondLst>
                                    <p:cond delay="0"/>
                                  </p:stCondLst>
                                  <p:iterate>
                                    <p:tmAbs val="0"/>
                                  </p:iterate>
                                  <p:childTnLst>
                                    <p:set>
                                      <p:cBhvr>
                                        <p:cTn id="9" fill="hold"/>
                                        <p:tgtEl>
                                          <p:spTgt spid="240">
                                            <p:txEl>
                                              <p:pRg st="0" end="0"/>
                                            </p:txEl>
                                          </p:spTgt>
                                        </p:tgtEl>
                                        <p:attrNameLst>
                                          <p:attrName>style.visibility</p:attrName>
                                        </p:attrNameLst>
                                      </p:cBhvr>
                                      <p:to>
                                        <p:strVal val="visible"/>
                                      </p:to>
                                    </p:set>
                                    <p:animEffect transition="in" filter="dissolve">
                                      <p:cBhvr>
                                        <p:cTn id="10" dur="1500"/>
                                        <p:tgtEl>
                                          <p:spTgt spid="2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240">
                                            <p:txEl>
                                              <p:pRg st="1" end="1"/>
                                            </p:txEl>
                                          </p:spTgt>
                                        </p:tgtEl>
                                        <p:attrNameLst>
                                          <p:attrName>style.visibility</p:attrName>
                                        </p:attrNameLst>
                                      </p:cBhvr>
                                      <p:to>
                                        <p:strVal val="visible"/>
                                      </p:to>
                                    </p:set>
                                    <p:animEffect transition="in" filter="dissolve">
                                      <p:cBhvr>
                                        <p:cTn id="15" dur="1500"/>
                                        <p:tgtEl>
                                          <p:spTgt spid="2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240">
                                            <p:txEl>
                                              <p:pRg st="2" end="2"/>
                                            </p:txEl>
                                          </p:spTgt>
                                        </p:tgtEl>
                                        <p:attrNameLst>
                                          <p:attrName>style.visibility</p:attrName>
                                        </p:attrNameLst>
                                      </p:cBhvr>
                                      <p:to>
                                        <p:strVal val="visible"/>
                                      </p:to>
                                    </p:set>
                                    <p:animEffect transition="in" filter="dissolve">
                                      <p:cBhvr>
                                        <p:cTn id="20" dur="1500"/>
                                        <p:tgtEl>
                                          <p:spTgt spid="24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240">
                                            <p:txEl>
                                              <p:pRg st="3" end="3"/>
                                            </p:txEl>
                                          </p:spTgt>
                                        </p:tgtEl>
                                        <p:attrNameLst>
                                          <p:attrName>style.visibility</p:attrName>
                                        </p:attrNameLst>
                                      </p:cBhvr>
                                      <p:to>
                                        <p:strVal val="visible"/>
                                      </p:to>
                                    </p:set>
                                    <p:animEffect transition="in" filter="dissolve">
                                      <p:cBhvr>
                                        <p:cTn id="25" dur="1500"/>
                                        <p:tgtEl>
                                          <p:spTgt spid="2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3"/>
          <a:stretch>
            <a:fillRect/>
          </a:stretch>
        </p:blipFill>
        <p:spPr>
          <a:xfrm>
            <a:off x="1209399" y="3226476"/>
            <a:ext cx="5532244" cy="7641411"/>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43" name="“Spiritual leaders influence others to pursue God’s will through the exercise of moral power built on love, truth, justice, and freedom.”…"/>
          <p:cNvSpPr txBox="1"/>
          <p:nvPr/>
        </p:nvSpPr>
        <p:spPr>
          <a:xfrm>
            <a:off x="8710863" y="4328148"/>
            <a:ext cx="13745451" cy="6042680"/>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rPr dirty="0"/>
              <a:t>“Spiritual leaders influence others to pursue God’s will through the exercise of </a:t>
            </a:r>
            <a:r>
              <a:rPr dirty="0">
                <a:solidFill>
                  <a:schemeClr val="accent4">
                    <a:hueOff val="-737021"/>
                  </a:schemeClr>
                </a:solidFill>
              </a:rPr>
              <a:t>moral power</a:t>
            </a:r>
            <a:r>
              <a:rPr dirty="0"/>
              <a:t> built on love, truth, justice, and freedom.”</a:t>
            </a:r>
          </a:p>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endParaRPr dirty="0"/>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rPr dirty="0"/>
              <a:t>Jiří Moskala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Finally, brothers and sisters,…"/>
          <p:cNvSpPr txBox="1">
            <a:spLocks noGrp="1"/>
          </p:cNvSpPr>
          <p:nvPr>
            <p:ph type="title"/>
          </p:nvPr>
        </p:nvSpPr>
        <p:spPr>
          <a:xfrm>
            <a:off x="2610798" y="1180556"/>
            <a:ext cx="19162404" cy="11719546"/>
          </a:xfrm>
          <a:prstGeom prst="rect">
            <a:avLst/>
          </a:prstGeom>
        </p:spPr>
        <p:txBody>
          <a:bodyPr/>
          <a:lstStyle/>
          <a:p>
            <a:pPr algn="ctr">
              <a:defRPr sz="5600" spc="-56">
                <a:solidFill>
                  <a:schemeClr val="accent1">
                    <a:hueOff val="33700"/>
                    <a:satOff val="12608"/>
                    <a:lumOff val="15533"/>
                  </a:schemeClr>
                </a:solidFill>
              </a:defRPr>
            </a:pPr>
            <a:r>
              <a:t>Finally, brothers and sisters, </a:t>
            </a:r>
          </a:p>
          <a:p>
            <a:pPr algn="ctr">
              <a:defRPr sz="5600" spc="-56"/>
            </a:pPr>
            <a:endParaRPr/>
          </a:p>
          <a:p>
            <a:pPr algn="ctr">
              <a:defRPr sz="5600" spc="-56"/>
            </a:pPr>
            <a:r>
              <a:t>whatever is true, whatever is noble, whatever is right, whatever is pure, whatever is lovely, whatever is admirable — if anything is excellent or praiseworthy — </a:t>
            </a:r>
            <a:br/>
            <a:r>
              <a:rPr>
                <a:solidFill>
                  <a:schemeClr val="accent4">
                    <a:hueOff val="-737021"/>
                  </a:schemeClr>
                </a:solidFill>
              </a:rPr>
              <a:t>think</a:t>
            </a:r>
            <a:r>
              <a:rPr>
                <a:solidFill>
                  <a:schemeClr val="accent1">
                    <a:hueOff val="33700"/>
                    <a:satOff val="12608"/>
                    <a:lumOff val="15533"/>
                  </a:schemeClr>
                </a:solidFill>
              </a:rPr>
              <a:t> about such things.</a:t>
            </a:r>
            <a:r>
              <a:t> </a:t>
            </a:r>
          </a:p>
          <a:p>
            <a:pPr algn="ctr">
              <a:defRPr sz="5600" spc="-56">
                <a:solidFill>
                  <a:schemeClr val="accent1">
                    <a:hueOff val="33700"/>
                    <a:satOff val="12608"/>
                    <a:lumOff val="15533"/>
                  </a:schemeClr>
                </a:solidFill>
              </a:defRPr>
            </a:pPr>
            <a:endParaRPr/>
          </a:p>
          <a:p>
            <a:pPr algn="ctr">
              <a:defRPr sz="5600" spc="-56">
                <a:solidFill>
                  <a:schemeClr val="accent1">
                    <a:hueOff val="33700"/>
                    <a:satOff val="12608"/>
                    <a:lumOff val="15533"/>
                  </a:schemeClr>
                </a:solidFill>
              </a:defRPr>
            </a:pPr>
            <a:r>
              <a:t>Philippians 4:8</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2. A sense of calling"/>
          <p:cNvSpPr txBox="1">
            <a:spLocks noGrp="1"/>
          </p:cNvSpPr>
          <p:nvPr>
            <p:ph type="title"/>
          </p:nvPr>
        </p:nvSpPr>
        <p:spPr>
          <a:xfrm>
            <a:off x="2610798" y="3906899"/>
            <a:ext cx="20566706" cy="4648201"/>
          </a:xfrm>
          <a:prstGeom prst="rect">
            <a:avLst/>
          </a:prstGeom>
        </p:spPr>
        <p:txBody>
          <a:bodyPr/>
          <a:lstStyle/>
          <a:p>
            <a:r>
              <a:t>2. A sense of calling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3"/>
          <a:stretch>
            <a:fillRect/>
          </a:stretch>
        </p:blipFill>
        <p:spPr>
          <a:xfrm>
            <a:off x="1244262" y="3048461"/>
            <a:ext cx="5079386" cy="7619078"/>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50" name="“Calling refers to the experience of transcendence or how one makes a difference through service to others and, in doing so, derives meaning and purpose in life.”…"/>
          <p:cNvSpPr txBox="1"/>
          <p:nvPr/>
        </p:nvSpPr>
        <p:spPr>
          <a:xfrm>
            <a:off x="8037095" y="4446698"/>
            <a:ext cx="14233634" cy="7058343"/>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rPr dirty="0"/>
              <a:t>“Calling refers to the experience of </a:t>
            </a:r>
            <a:r>
              <a:rPr dirty="0">
                <a:solidFill>
                  <a:schemeClr val="accent4">
                    <a:hueOff val="-737021"/>
                  </a:schemeClr>
                </a:solidFill>
              </a:rPr>
              <a:t>transcendence</a:t>
            </a:r>
            <a:r>
              <a:rPr dirty="0"/>
              <a:t> or </a:t>
            </a:r>
            <a:r>
              <a:rPr dirty="0">
                <a:solidFill>
                  <a:schemeClr val="accent4">
                    <a:hueOff val="-737021"/>
                  </a:schemeClr>
                </a:solidFill>
              </a:rPr>
              <a:t>how one makes a difference</a:t>
            </a:r>
            <a:r>
              <a:rPr dirty="0"/>
              <a:t> through service to others and, in doing so, derives meaning and purpose in life.”</a:t>
            </a:r>
          </a:p>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endParaRPr dirty="0"/>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rPr dirty="0"/>
              <a:t>Louis W. Fry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3"/>
          <a:stretch>
            <a:fillRect/>
          </a:stretch>
        </p:blipFill>
        <p:spPr>
          <a:xfrm>
            <a:off x="1215668" y="3060892"/>
            <a:ext cx="5053606" cy="7594216"/>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53" name="“Spiritual leadership is  moving people on God’s agenda.  It is taking people from where  they are to where God wants  them to be.”…"/>
          <p:cNvSpPr txBox="1"/>
          <p:nvPr/>
        </p:nvSpPr>
        <p:spPr>
          <a:xfrm>
            <a:off x="8210734" y="4445895"/>
            <a:ext cx="14237335" cy="7650989"/>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t>“Spiritual leadership is </a:t>
            </a:r>
            <a:br/>
            <a:r>
              <a:rPr>
                <a:solidFill>
                  <a:schemeClr val="accent4">
                    <a:hueOff val="-737021"/>
                  </a:schemeClr>
                </a:solidFill>
              </a:rPr>
              <a:t>moving people on God’s agenda</a:t>
            </a:r>
            <a:r>
              <a:t>. </a:t>
            </a:r>
            <a:br/>
            <a:r>
              <a:t>It is taking people from where </a:t>
            </a:r>
            <a:br/>
            <a:r>
              <a:t>they are to where God wants </a:t>
            </a:r>
            <a:br/>
            <a:r>
              <a:t>them to be.”</a:t>
            </a:r>
          </a:p>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endParaRPr/>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t>Henry &amp; Richard Blackaby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Who sets your agenda?"/>
          <p:cNvSpPr txBox="1">
            <a:spLocks noGrp="1"/>
          </p:cNvSpPr>
          <p:nvPr>
            <p:ph type="title"/>
          </p:nvPr>
        </p:nvSpPr>
        <p:spPr>
          <a:xfrm>
            <a:off x="1959624" y="3597875"/>
            <a:ext cx="7887117" cy="6497231"/>
          </a:xfrm>
          <a:prstGeom prst="rect">
            <a:avLst/>
          </a:prstGeom>
        </p:spPr>
        <p:txBody>
          <a:bodyPr/>
          <a:lstStyle/>
          <a:p>
            <a:pPr algn="ctr">
              <a:defRPr sz="6600" spc="-66">
                <a:solidFill>
                  <a:schemeClr val="accent1">
                    <a:hueOff val="33700"/>
                    <a:satOff val="12608"/>
                    <a:lumOff val="15533"/>
                  </a:schemeClr>
                </a:solidFill>
              </a:defRPr>
            </a:pPr>
            <a:r>
              <a:rPr>
                <a:latin typeface="Produkt Regular"/>
                <a:ea typeface="Produkt Regular"/>
                <a:cs typeface="Produkt Regular"/>
                <a:sym typeface="Produkt Regular"/>
              </a:rPr>
              <a:t>Who</a:t>
            </a:r>
            <a:r>
              <a:t> </a:t>
            </a:r>
            <a:r>
              <a:rPr>
                <a:solidFill>
                  <a:srgbClr val="FFFFFF"/>
                </a:solidFill>
              </a:rPr>
              <a:t>sets your agenda?</a:t>
            </a:r>
          </a:p>
        </p:txBody>
      </p:sp>
      <p:pic>
        <p:nvPicPr>
          <p:cNvPr id="256" name="lightstock_837658_medium_adc_uk_and_ireland.jpg" descr="lightstock_837658_medium_adc_uk_and_ireland.jpg"/>
          <p:cNvPicPr>
            <a:picLocks noChangeAspect="1"/>
          </p:cNvPicPr>
          <p:nvPr/>
        </p:nvPicPr>
        <p:blipFill>
          <a:blip r:embed="rId2"/>
          <a:srcRect l="3705" t="167" r="36300"/>
          <a:stretch>
            <a:fillRect/>
          </a:stretch>
        </p:blipFill>
        <p:spPr>
          <a:xfrm>
            <a:off x="12048661" y="-23019"/>
            <a:ext cx="12369207" cy="1373901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Jesus gave them this answer:…"/>
          <p:cNvSpPr txBox="1">
            <a:spLocks noGrp="1"/>
          </p:cNvSpPr>
          <p:nvPr>
            <p:ph type="title"/>
          </p:nvPr>
        </p:nvSpPr>
        <p:spPr>
          <a:xfrm>
            <a:off x="2610798" y="1837793"/>
            <a:ext cx="19162404" cy="10323388"/>
          </a:xfrm>
          <a:prstGeom prst="rect">
            <a:avLst/>
          </a:prstGeom>
        </p:spPr>
        <p:txBody>
          <a:bodyPr/>
          <a:lstStyle/>
          <a:p>
            <a:pPr algn="ctr">
              <a:defRPr sz="5600" spc="-56">
                <a:solidFill>
                  <a:schemeClr val="accent1">
                    <a:hueOff val="33700"/>
                    <a:satOff val="12608"/>
                    <a:lumOff val="15533"/>
                  </a:schemeClr>
                </a:solidFill>
              </a:defRPr>
            </a:pPr>
            <a:r>
              <a:t>Jesus gave them this answer: </a:t>
            </a:r>
          </a:p>
          <a:p>
            <a:pPr algn="ctr">
              <a:defRPr sz="5600" spc="-56"/>
            </a:pPr>
            <a:endParaRPr/>
          </a:p>
          <a:p>
            <a:pPr algn="ctr">
              <a:defRPr sz="5600" spc="-56"/>
            </a:pPr>
            <a:r>
              <a:t>“Very truly I tell you, the Son can do nothing by himself; </a:t>
            </a:r>
            <a:br/>
            <a:r>
              <a:rPr>
                <a:solidFill>
                  <a:schemeClr val="accent4">
                    <a:hueOff val="-737021"/>
                  </a:schemeClr>
                </a:solidFill>
              </a:rPr>
              <a:t>he can do only what he sees</a:t>
            </a:r>
            <a:r>
              <a:t> his Father doing, </a:t>
            </a:r>
            <a:br/>
            <a:r>
              <a:t>because whatever the Father does </a:t>
            </a:r>
            <a:br/>
            <a:r>
              <a:t>the Son also does.</a:t>
            </a:r>
          </a:p>
          <a:p>
            <a:pPr algn="ctr">
              <a:defRPr sz="5600" spc="-56"/>
            </a:pPr>
            <a:endParaRPr/>
          </a:p>
          <a:p>
            <a:pPr algn="ctr">
              <a:defRPr sz="5600" spc="-56">
                <a:solidFill>
                  <a:schemeClr val="accent1">
                    <a:hueOff val="33700"/>
                    <a:satOff val="12608"/>
                    <a:lumOff val="15533"/>
                  </a:schemeClr>
                </a:solidFill>
              </a:defRPr>
            </a:pPr>
            <a:r>
              <a:t>John 5:19</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CF7AE-8830-161F-1B18-2B87E6521ED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4C97104-A3D1-5A51-224C-6FAA8870F793}"/>
              </a:ext>
            </a:extLst>
          </p:cNvPr>
          <p:cNvPicPr>
            <a:picLocks noChangeAspect="1"/>
          </p:cNvPicPr>
          <p:nvPr/>
        </p:nvPicPr>
        <p:blipFill>
          <a:blip r:embed="rId2"/>
          <a:stretch>
            <a:fillRect/>
          </a:stretch>
        </p:blipFill>
        <p:spPr>
          <a:xfrm>
            <a:off x="0" y="2919023"/>
            <a:ext cx="24384000" cy="8559799"/>
          </a:xfrm>
          <a:prstGeom prst="rect">
            <a:avLst/>
          </a:prstGeom>
        </p:spPr>
      </p:pic>
    </p:spTree>
    <p:extLst>
      <p:ext uri="{BB962C8B-B14F-4D97-AF65-F5344CB8AC3E}">
        <p14:creationId xmlns:p14="http://schemas.microsoft.com/office/powerpoint/2010/main" val="32977361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3"/>
          <a:stretch>
            <a:fillRect/>
          </a:stretch>
        </p:blipFill>
        <p:spPr>
          <a:xfrm>
            <a:off x="1157305" y="3037295"/>
            <a:ext cx="5532244" cy="7641410"/>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61" name="“Faithful leaders do not think about God’s place in their leadership role, but they find their place  in God’s leadership.”…"/>
          <p:cNvSpPr txBox="1"/>
          <p:nvPr/>
        </p:nvSpPr>
        <p:spPr>
          <a:xfrm>
            <a:off x="8411345" y="4707168"/>
            <a:ext cx="14255548" cy="6546089"/>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t>“Faithful leaders do not think about God’s place in their leadership role, but they find their place </a:t>
            </a:r>
            <a:br/>
            <a:r>
              <a:t>in God’s leadership.”</a:t>
            </a:r>
          </a:p>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endParaRPr/>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t>Jiří Moskala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3. A sense of membership"/>
          <p:cNvSpPr txBox="1">
            <a:spLocks noGrp="1"/>
          </p:cNvSpPr>
          <p:nvPr>
            <p:ph type="title"/>
          </p:nvPr>
        </p:nvSpPr>
        <p:spPr>
          <a:xfrm>
            <a:off x="2610798" y="3906899"/>
            <a:ext cx="20566706" cy="4648201"/>
          </a:xfrm>
          <a:prstGeom prst="rect">
            <a:avLst/>
          </a:prstGeom>
        </p:spPr>
        <p:txBody>
          <a:bodyPr/>
          <a:lstStyle/>
          <a:p>
            <a:r>
              <a:t>3. A sense of membership</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3"/>
          <a:stretch>
            <a:fillRect/>
          </a:stretch>
        </p:blipFill>
        <p:spPr>
          <a:xfrm>
            <a:off x="1374497" y="3048461"/>
            <a:ext cx="5079386" cy="7619078"/>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66" name="Establishing a social/organisational culture based on altruistic love whereby leaders and followers have genuine care, concern, and appreciation for both  self and others, thereby producing  a sense of membership and being understood and appreciated.”…"/>
          <p:cNvSpPr txBox="1"/>
          <p:nvPr/>
        </p:nvSpPr>
        <p:spPr>
          <a:xfrm>
            <a:off x="7338366" y="3042111"/>
            <a:ext cx="16145276" cy="9682989"/>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t>Establishing a social/organisational </a:t>
            </a:r>
            <a:r>
              <a:rPr>
                <a:solidFill>
                  <a:schemeClr val="accent4">
                    <a:hueOff val="-737021"/>
                  </a:schemeClr>
                </a:solidFill>
              </a:rPr>
              <a:t>culture based on altruistic love</a:t>
            </a:r>
            <a:r>
              <a:t> whereby leaders and followers have genuine care, concern, and appreciation for both </a:t>
            </a:r>
            <a:br/>
            <a:r>
              <a:t>self and others, thereby producing </a:t>
            </a:r>
            <a:br/>
            <a:r>
              <a:t>a sense of membership and being understood and appreciated.” </a:t>
            </a:r>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endParaRPr/>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t>Louis W. Fry</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3"/>
          <a:stretch>
            <a:fillRect/>
          </a:stretch>
        </p:blipFill>
        <p:spPr>
          <a:xfrm>
            <a:off x="1183352" y="3037295"/>
            <a:ext cx="5532244" cy="7641410"/>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69" name="“No greater service to God or humanity can be done than  to introduce them to the true God without distortion.”…"/>
          <p:cNvSpPr txBox="1"/>
          <p:nvPr/>
        </p:nvSpPr>
        <p:spPr>
          <a:xfrm>
            <a:off x="8455028" y="4655073"/>
            <a:ext cx="14371946" cy="6546089"/>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t>“No greater service to God or humanity can be done than </a:t>
            </a:r>
            <a:br/>
            <a:r>
              <a:t>to </a:t>
            </a:r>
            <a:r>
              <a:rPr>
                <a:solidFill>
                  <a:schemeClr val="accent4">
                    <a:hueOff val="-737021"/>
                  </a:schemeClr>
                </a:solidFill>
              </a:rPr>
              <a:t>introduce</a:t>
            </a:r>
            <a:r>
              <a:t> them to the true God without distortion.”</a:t>
            </a:r>
          </a:p>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endParaRPr/>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t>Robert Johnston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God is our Father (and Creator).…"/>
          <p:cNvSpPr txBox="1">
            <a:spLocks noGrp="1"/>
          </p:cNvSpPr>
          <p:nvPr>
            <p:ph type="title"/>
          </p:nvPr>
        </p:nvSpPr>
        <p:spPr>
          <a:xfrm>
            <a:off x="1461375" y="371209"/>
            <a:ext cx="21461250" cy="12973582"/>
          </a:xfrm>
          <a:prstGeom prst="rect">
            <a:avLst/>
          </a:prstGeom>
        </p:spPr>
        <p:txBody>
          <a:bodyPr>
            <a:normAutofit/>
          </a:bodyPr>
          <a:lstStyle/>
          <a:p>
            <a:pPr lvl="1">
              <a:lnSpc>
                <a:spcPct val="130000"/>
              </a:lnSpc>
              <a:defRPr sz="6600" spc="-66"/>
            </a:pPr>
            <a:r>
              <a:rPr sz="6000" dirty="0"/>
              <a:t>God is our Father (and Creator).</a:t>
            </a:r>
          </a:p>
          <a:p>
            <a:pPr lvl="1">
              <a:lnSpc>
                <a:spcPct val="130000"/>
              </a:lnSpc>
              <a:defRPr sz="6600" spc="-66">
                <a:solidFill>
                  <a:schemeClr val="accent1">
                    <a:hueOff val="33700"/>
                    <a:satOff val="12608"/>
                    <a:lumOff val="15533"/>
                  </a:schemeClr>
                </a:solidFill>
              </a:defRPr>
            </a:pPr>
            <a:r>
              <a:rPr sz="6000" dirty="0"/>
              <a:t>We are part of the great controversy (a spiritual battle).</a:t>
            </a:r>
          </a:p>
          <a:p>
            <a:pPr lvl="1">
              <a:lnSpc>
                <a:spcPct val="130000"/>
              </a:lnSpc>
              <a:defRPr sz="6600" spc="-66"/>
            </a:pPr>
            <a:r>
              <a:rPr sz="6000" dirty="0"/>
              <a:t>We are all sinners (imperfect).</a:t>
            </a:r>
          </a:p>
          <a:p>
            <a:pPr lvl="1">
              <a:lnSpc>
                <a:spcPct val="130000"/>
              </a:lnSpc>
              <a:defRPr sz="6600" spc="-66">
                <a:solidFill>
                  <a:schemeClr val="accent1">
                    <a:hueOff val="33700"/>
                    <a:satOff val="12608"/>
                    <a:lumOff val="15533"/>
                  </a:schemeClr>
                </a:solidFill>
              </a:defRPr>
            </a:pPr>
            <a:r>
              <a:rPr sz="6000" dirty="0"/>
              <a:t>A price has been paid for us all by Jesus Christ.</a:t>
            </a:r>
          </a:p>
          <a:p>
            <a:pPr lvl="1">
              <a:lnSpc>
                <a:spcPct val="130000"/>
              </a:lnSpc>
              <a:defRPr sz="6600" spc="-66"/>
            </a:pPr>
            <a:r>
              <a:rPr sz="6000" dirty="0"/>
              <a:t>We are called to share this message with others.</a:t>
            </a:r>
          </a:p>
          <a:p>
            <a:pPr lvl="1">
              <a:lnSpc>
                <a:spcPct val="130000"/>
              </a:lnSpc>
              <a:defRPr sz="6600" spc="-66">
                <a:solidFill>
                  <a:schemeClr val="accent1">
                    <a:hueOff val="33700"/>
                    <a:satOff val="12608"/>
                    <a:lumOff val="15533"/>
                  </a:schemeClr>
                </a:solidFill>
              </a:defRPr>
            </a:pPr>
            <a:r>
              <a:rPr sz="6000" dirty="0"/>
              <a:t>We’ve been given diverse spiritual gifts for this purpose.</a:t>
            </a:r>
          </a:p>
          <a:p>
            <a:pPr lvl="1">
              <a:lnSpc>
                <a:spcPct val="130000"/>
              </a:lnSpc>
              <a:defRPr sz="6600" spc="-66"/>
            </a:pPr>
            <a:r>
              <a:rPr sz="6000" dirty="0"/>
              <a:t>We shall overcome!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27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2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fill="hold"/>
                                        <p:tgtEl>
                                          <p:spTgt spid="2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fill="hold"/>
                                        <p:tgtEl>
                                          <p:spTgt spid="2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fill="hold"/>
                                        <p:tgtEl>
                                          <p:spTgt spid="2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fill="hold"/>
                                        <p:tgtEl>
                                          <p:spTgt spid="27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fill="hold"/>
                                        <p:tgtEl>
                                          <p:spTgt spid="27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fill="hold"/>
                                        <p:tgtEl>
                                          <p:spTgt spid="2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2F00-7C3B-A6AB-A3E6-3D6E3E2994A5}"/>
            </a:ext>
          </a:extLst>
        </p:cNvPr>
        <p:cNvGrpSpPr/>
        <p:nvPr/>
      </p:nvGrpSpPr>
      <p:grpSpPr>
        <a:xfrm>
          <a:off x="0" y="0"/>
          <a:ext cx="0" cy="0"/>
          <a:chOff x="0" y="0"/>
          <a:chExt cx="0" cy="0"/>
        </a:xfrm>
      </p:grpSpPr>
      <p:sp>
        <p:nvSpPr>
          <p:cNvPr id="271" name="God is our Father (and Creator).…">
            <a:extLst>
              <a:ext uri="{FF2B5EF4-FFF2-40B4-BE49-F238E27FC236}">
                <a16:creationId xmlns:a16="http://schemas.microsoft.com/office/drawing/2014/main" id="{30B94BE9-4CD6-676F-3D38-02EB4DA95A2F}"/>
              </a:ext>
            </a:extLst>
          </p:cNvPr>
          <p:cNvSpPr txBox="1">
            <a:spLocks noGrp="1"/>
          </p:cNvSpPr>
          <p:nvPr>
            <p:ph type="title"/>
          </p:nvPr>
        </p:nvSpPr>
        <p:spPr>
          <a:xfrm>
            <a:off x="8509000" y="8672052"/>
            <a:ext cx="7366000" cy="2637461"/>
          </a:xfrm>
          <a:prstGeom prst="rect">
            <a:avLst/>
          </a:prstGeom>
        </p:spPr>
        <p:txBody>
          <a:bodyPr>
            <a:normAutofit/>
          </a:bodyPr>
          <a:lstStyle/>
          <a:p>
            <a:pPr lvl="1" indent="0" algn="ctr">
              <a:lnSpc>
                <a:spcPct val="130000"/>
              </a:lnSpc>
              <a:defRPr sz="6600" spc="-66"/>
            </a:pPr>
            <a:r>
              <a:rPr lang="en-GB" sz="4400" dirty="0" err="1"/>
              <a:t>contact@himresearch.org</a:t>
            </a:r>
            <a:endParaRPr sz="4400" dirty="0"/>
          </a:p>
        </p:txBody>
      </p:sp>
      <p:pic>
        <p:nvPicPr>
          <p:cNvPr id="1026" name="Picture 2">
            <a:extLst>
              <a:ext uri="{FF2B5EF4-FFF2-40B4-BE49-F238E27FC236}">
                <a16:creationId xmlns:a16="http://schemas.microsoft.com/office/drawing/2014/main" id="{CDA8C45E-5313-10C7-E84E-753211491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0" y="5969000"/>
            <a:ext cx="7366000" cy="1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212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Jesus called them together and said,…"/>
          <p:cNvSpPr txBox="1">
            <a:spLocks noGrp="1"/>
          </p:cNvSpPr>
          <p:nvPr>
            <p:ph type="title"/>
          </p:nvPr>
        </p:nvSpPr>
        <p:spPr>
          <a:xfrm>
            <a:off x="1582279" y="1621075"/>
            <a:ext cx="21219441" cy="9610250"/>
          </a:xfrm>
          <a:prstGeom prst="rect">
            <a:avLst/>
          </a:prstGeom>
        </p:spPr>
        <p:txBody>
          <a:bodyPr anchor="t">
            <a:normAutofit/>
          </a:bodyPr>
          <a:lstStyle/>
          <a:p>
            <a:pPr algn="ctr">
              <a:defRPr sz="5600" spc="-56">
                <a:solidFill>
                  <a:schemeClr val="accent1">
                    <a:hueOff val="33700"/>
                    <a:satOff val="12608"/>
                    <a:lumOff val="15533"/>
                  </a:schemeClr>
                </a:solidFill>
              </a:defRPr>
            </a:pPr>
            <a:r>
              <a:rPr dirty="0"/>
              <a:t>Jesus called them together and said, </a:t>
            </a:r>
          </a:p>
          <a:p>
            <a:pPr algn="ctr">
              <a:defRPr sz="5600" spc="-56">
                <a:solidFill>
                  <a:schemeClr val="accent1">
                    <a:hueOff val="33700"/>
                    <a:satOff val="12608"/>
                    <a:lumOff val="15533"/>
                  </a:schemeClr>
                </a:solidFill>
              </a:defRPr>
            </a:pPr>
            <a:endParaRPr dirty="0"/>
          </a:p>
          <a:p>
            <a:pPr algn="ctr">
              <a:defRPr sz="5600" spc="-56">
                <a:solidFill>
                  <a:schemeClr val="accent1">
                    <a:hueOff val="33700"/>
                    <a:satOff val="12608"/>
                    <a:lumOff val="15533"/>
                  </a:schemeClr>
                </a:solidFill>
              </a:defRPr>
            </a:pPr>
            <a:r>
              <a:rPr dirty="0"/>
              <a:t>“You know that the rulers in this world lord it over their people, and officials flaunt their authority over those under them. </a:t>
            </a:r>
          </a:p>
          <a:p>
            <a:pPr algn="ctr">
              <a:defRPr sz="5600" spc="-56">
                <a:solidFill>
                  <a:schemeClr val="accent1">
                    <a:hueOff val="33700"/>
                    <a:satOff val="12608"/>
                    <a:lumOff val="15533"/>
                  </a:schemeClr>
                </a:solidFill>
              </a:defRPr>
            </a:pPr>
            <a:r>
              <a:rPr dirty="0">
                <a:solidFill>
                  <a:schemeClr val="accent4">
                    <a:hueOff val="-737021"/>
                  </a:schemeClr>
                </a:solidFill>
              </a:rPr>
              <a:t>But among you it will be different.</a:t>
            </a:r>
            <a:r>
              <a:rPr dirty="0"/>
              <a:t> </a:t>
            </a:r>
          </a:p>
          <a:p>
            <a:pPr algn="ctr">
              <a:defRPr sz="5600" spc="-56">
                <a:solidFill>
                  <a:schemeClr val="accent1">
                    <a:hueOff val="33700"/>
                    <a:satOff val="12608"/>
                    <a:lumOff val="15533"/>
                  </a:schemeClr>
                </a:solidFill>
              </a:defRPr>
            </a:pPr>
            <a:endParaRPr dirty="0"/>
          </a:p>
          <a:p>
            <a:pPr algn="ctr">
              <a:defRPr sz="5600" spc="-56">
                <a:solidFill>
                  <a:schemeClr val="accent1">
                    <a:hueOff val="33700"/>
                    <a:satOff val="12608"/>
                    <a:lumOff val="15533"/>
                  </a:schemeClr>
                </a:solidFill>
              </a:defRPr>
            </a:pPr>
            <a:r>
              <a:rPr dirty="0"/>
              <a:t>Whoever wants to be a leader among you </a:t>
            </a:r>
            <a:br>
              <a:rPr lang="en-GB" dirty="0"/>
            </a:br>
            <a:r>
              <a:rPr dirty="0"/>
              <a:t>must be your servant, and whoever wants to be first </a:t>
            </a:r>
            <a:br>
              <a:rPr lang="en-GB" dirty="0"/>
            </a:br>
            <a:r>
              <a:rPr dirty="0"/>
              <a:t>among you must become your slave. </a:t>
            </a:r>
            <a:br>
              <a:rPr lang="en-GB" dirty="0"/>
            </a:br>
            <a:endParaRPr dirty="0"/>
          </a:p>
          <a:p>
            <a:pPr algn="ctr">
              <a:defRPr sz="5600" spc="-56">
                <a:solidFill>
                  <a:schemeClr val="accent1">
                    <a:hueOff val="33700"/>
                    <a:satOff val="12608"/>
                    <a:lumOff val="15533"/>
                  </a:schemeClr>
                </a:solidFill>
              </a:defRPr>
            </a:pPr>
            <a:r>
              <a:rPr dirty="0"/>
              <a:t>For even the Son of Man came not to be served </a:t>
            </a:r>
            <a:br>
              <a:rPr lang="en-GB" dirty="0"/>
            </a:br>
            <a:r>
              <a:rPr dirty="0"/>
              <a:t>but to serve others.”</a:t>
            </a:r>
          </a:p>
        </p:txBody>
      </p:sp>
      <p:sp>
        <p:nvSpPr>
          <p:cNvPr id="204" name="Matthew 20:25-28"/>
          <p:cNvSpPr txBox="1"/>
          <p:nvPr/>
        </p:nvSpPr>
        <p:spPr>
          <a:xfrm>
            <a:off x="1081759" y="10668000"/>
            <a:ext cx="22220482" cy="254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ctr">
              <a:lnSpc>
                <a:spcPct val="90000"/>
              </a:lnSpc>
              <a:spcBef>
                <a:spcPts val="0"/>
              </a:spcBef>
              <a:defRPr sz="5600" spc="-56">
                <a:solidFill>
                  <a:schemeClr val="accent1">
                    <a:hueOff val="33700"/>
                    <a:satOff val="12608"/>
                    <a:lumOff val="15533"/>
                  </a:schemeClr>
                </a:solidFill>
                <a:latin typeface="+mn-lt"/>
                <a:ea typeface="+mn-ea"/>
                <a:cs typeface="+mn-cs"/>
                <a:sym typeface="Produkt Extralight"/>
              </a:defRPr>
            </a:lvl1pPr>
          </a:lstStyle>
          <a:p>
            <a:r>
              <a:rPr dirty="0"/>
              <a:t>Matthew 20:25-28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03">
                                            <p:bg/>
                                          </p:spTgt>
                                        </p:tgtEl>
                                        <p:attrNameLst>
                                          <p:attrName>style.visibility</p:attrName>
                                        </p:attrNameLst>
                                      </p:cBhvr>
                                      <p:to>
                                        <p:strVal val="visible"/>
                                      </p:to>
                                    </p:set>
                                    <p:animEffect transition="in" filter="dissolve">
                                      <p:cBhvr>
                                        <p:cTn id="7" dur="1000"/>
                                        <p:tgtEl>
                                          <p:spTgt spid="203">
                                            <p:bg/>
                                          </p:spTgt>
                                        </p:tgtEl>
                                      </p:cBhvr>
                                    </p:animEffect>
                                  </p:childTnLst>
                                </p:cTn>
                              </p:par>
                              <p:par>
                                <p:cTn id="8" presetID="9" presetClass="entr" presetSubtype="0" fill="hold" grpId="0" nodeType="withEffect">
                                  <p:stCondLst>
                                    <p:cond delay="0"/>
                                  </p:stCondLst>
                                  <p:iterate>
                                    <p:tmAbs val="0"/>
                                  </p:iterate>
                                  <p:childTnLst>
                                    <p:set>
                                      <p:cBhvr>
                                        <p:cTn id="9" fill="hold"/>
                                        <p:tgtEl>
                                          <p:spTgt spid="203">
                                            <p:txEl>
                                              <p:pRg st="0" end="0"/>
                                            </p:txEl>
                                          </p:spTgt>
                                        </p:tgtEl>
                                        <p:attrNameLst>
                                          <p:attrName>style.visibility</p:attrName>
                                        </p:attrNameLst>
                                      </p:cBhvr>
                                      <p:to>
                                        <p:strVal val="visible"/>
                                      </p:to>
                                    </p:set>
                                    <p:animEffect transition="in" filter="dissolve">
                                      <p:cBhvr>
                                        <p:cTn id="10" dur="1000"/>
                                        <p:tgtEl>
                                          <p:spTgt spid="2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203">
                                            <p:txEl>
                                              <p:pRg st="2" end="2"/>
                                            </p:txEl>
                                          </p:spTgt>
                                        </p:tgtEl>
                                        <p:attrNameLst>
                                          <p:attrName>style.visibility</p:attrName>
                                        </p:attrNameLst>
                                      </p:cBhvr>
                                      <p:to>
                                        <p:strVal val="visible"/>
                                      </p:to>
                                    </p:set>
                                    <p:animEffect transition="in" filter="dissolve">
                                      <p:cBhvr>
                                        <p:cTn id="15" dur="1000"/>
                                        <p:tgtEl>
                                          <p:spTgt spid="20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203">
                                            <p:txEl>
                                              <p:pRg st="3" end="3"/>
                                            </p:txEl>
                                          </p:spTgt>
                                        </p:tgtEl>
                                        <p:attrNameLst>
                                          <p:attrName>style.visibility</p:attrName>
                                        </p:attrNameLst>
                                      </p:cBhvr>
                                      <p:to>
                                        <p:strVal val="visible"/>
                                      </p:to>
                                    </p:set>
                                    <p:animEffect transition="in" filter="dissolve">
                                      <p:cBhvr>
                                        <p:cTn id="20" dur="1000"/>
                                        <p:tgtEl>
                                          <p:spTgt spid="20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203">
                                            <p:txEl>
                                              <p:pRg st="5" end="5"/>
                                            </p:txEl>
                                          </p:spTgt>
                                        </p:tgtEl>
                                        <p:attrNameLst>
                                          <p:attrName>style.visibility</p:attrName>
                                        </p:attrNameLst>
                                      </p:cBhvr>
                                      <p:to>
                                        <p:strVal val="visible"/>
                                      </p:to>
                                    </p:set>
                                    <p:animEffect transition="in" filter="dissolve">
                                      <p:cBhvr>
                                        <p:cTn id="25" dur="1000"/>
                                        <p:tgtEl>
                                          <p:spTgt spid="20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203">
                                            <p:txEl>
                                              <p:pRg st="6" end="6"/>
                                            </p:txEl>
                                          </p:spTgt>
                                        </p:tgtEl>
                                        <p:attrNameLst>
                                          <p:attrName>style.visibility</p:attrName>
                                        </p:attrNameLst>
                                      </p:cBhvr>
                                      <p:to>
                                        <p:strVal val="visible"/>
                                      </p:to>
                                    </p:set>
                                    <p:animEffect transition="in" filter="dissolve">
                                      <p:cBhvr>
                                        <p:cTn id="30" dur="1000"/>
                                        <p:tgtEl>
                                          <p:spTgt spid="2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lightstock_899433_medium_adc_uk_and_ireland.jpg" descr="lightstock_899433_medium_adc_uk_and_ireland.jpg"/>
          <p:cNvPicPr>
            <a:picLocks noGrp="1" noChangeAspect="1"/>
          </p:cNvPicPr>
          <p:nvPr>
            <p:ph type="pic" idx="22"/>
          </p:nvPr>
        </p:nvPicPr>
        <p:blipFill>
          <a:blip r:embed="rId2"/>
          <a:srcRect l="34690" r="24902"/>
          <a:stretch>
            <a:fillRect/>
          </a:stretch>
        </p:blipFill>
        <p:spPr>
          <a:xfrm>
            <a:off x="9542254" y="0"/>
            <a:ext cx="8311886" cy="13716000"/>
          </a:xfrm>
          <a:prstGeom prst="rect">
            <a:avLst/>
          </a:prstGeom>
        </p:spPr>
      </p:pic>
      <p:sp>
        <p:nvSpPr>
          <p:cNvPr id="207" name="Key expectations"/>
          <p:cNvSpPr txBox="1">
            <a:spLocks noGrp="1"/>
          </p:cNvSpPr>
          <p:nvPr>
            <p:ph type="body" idx="21"/>
          </p:nvPr>
        </p:nvSpPr>
        <p:spPr>
          <a:xfrm>
            <a:off x="1206500" y="2320925"/>
            <a:ext cx="9779000"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a:lstStyle>
          <a:p>
            <a:r>
              <a:t>Key expectations</a:t>
            </a:r>
          </a:p>
        </p:txBody>
      </p:sp>
      <p:sp>
        <p:nvSpPr>
          <p:cNvPr id="208" name="Leadership"/>
          <p:cNvSpPr txBox="1">
            <a:spLocks noGrp="1"/>
          </p:cNvSpPr>
          <p:nvPr>
            <p:ph type="title"/>
          </p:nvPr>
        </p:nvSpPr>
        <p:spPr>
          <a:prstGeom prst="rect">
            <a:avLst/>
          </a:prstGeom>
        </p:spPr>
        <p:txBody>
          <a:bodyPr/>
          <a:lstStyle>
            <a:lvl1pPr defTabSz="2316421">
              <a:defRPr sz="9500" spc="-95"/>
            </a:lvl1pPr>
          </a:lstStyle>
          <a:p>
            <a:r>
              <a:t>Leadership</a:t>
            </a:r>
          </a:p>
        </p:txBody>
      </p:sp>
      <p:sp>
        <p:nvSpPr>
          <p:cNvPr id="209" name="Vision…"/>
          <p:cNvSpPr txBox="1">
            <a:spLocks noGrp="1"/>
          </p:cNvSpPr>
          <p:nvPr>
            <p:ph type="body" sz="quarter" idx="1"/>
          </p:nvPr>
        </p:nvSpPr>
        <p:spPr>
          <a:xfrm>
            <a:off x="2792866" y="4246008"/>
            <a:ext cx="6478464" cy="8256630"/>
          </a:xfrm>
          <a:prstGeom prst="rect">
            <a:avLst/>
          </a:prstGeom>
        </p:spPr>
        <p:txBody>
          <a:bodyPr/>
          <a:lstStyle/>
          <a:p>
            <a:pPr marL="0" indent="0" algn="r" defTabSz="825500">
              <a:lnSpc>
                <a:spcPct val="110000"/>
              </a:lnSpc>
              <a:spcBef>
                <a:spcPts val="0"/>
              </a:spcBef>
              <a:buSzTx/>
              <a:buNone/>
              <a:defRPr sz="4400">
                <a:latin typeface="Produkt Light"/>
                <a:ea typeface="Produkt Light"/>
                <a:cs typeface="Produkt Light"/>
                <a:sym typeface="Produkt Light"/>
              </a:defRPr>
            </a:pPr>
            <a:r>
              <a:rPr dirty="0"/>
              <a:t>Vision</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Communication</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Integrity</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Accountability</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Inspiration/Motivation</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Empowerment</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Decisiveness</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Collaboration</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Empathy</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Resilience</a:t>
            </a:r>
          </a:p>
        </p:txBody>
      </p:sp>
      <p:sp>
        <p:nvSpPr>
          <p:cNvPr id="210" name="Strategy…"/>
          <p:cNvSpPr txBox="1"/>
          <p:nvPr/>
        </p:nvSpPr>
        <p:spPr>
          <a:xfrm>
            <a:off x="18124932" y="4246008"/>
            <a:ext cx="5279997" cy="825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Strategy</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Planning</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Budgets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Resources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Productivity</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Goals/targets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Performance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Metrics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Teams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rPr dirty="0"/>
              <a:t>Career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fill="hold"/>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Key expectation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a:lstStyle>
          <a:p>
            <a:r>
              <a:t>Key expectations</a:t>
            </a:r>
          </a:p>
        </p:txBody>
      </p:sp>
      <p:sp>
        <p:nvSpPr>
          <p:cNvPr id="213" name="Spiritual"/>
          <p:cNvSpPr txBox="1">
            <a:spLocks noGrp="1"/>
          </p:cNvSpPr>
          <p:nvPr>
            <p:ph type="title"/>
          </p:nvPr>
        </p:nvSpPr>
        <p:spPr>
          <a:prstGeom prst="rect">
            <a:avLst/>
          </a:prstGeom>
        </p:spPr>
        <p:txBody>
          <a:bodyPr/>
          <a:lstStyle>
            <a:lvl1pPr defTabSz="2316421">
              <a:defRPr sz="9500" spc="-95"/>
            </a:lvl1pPr>
          </a:lstStyle>
          <a:p>
            <a:r>
              <a:t>Spiritual</a:t>
            </a:r>
          </a:p>
        </p:txBody>
      </p:sp>
      <p:sp>
        <p:nvSpPr>
          <p:cNvPr id="214" name="Believer…"/>
          <p:cNvSpPr txBox="1">
            <a:spLocks noGrp="1"/>
          </p:cNvSpPr>
          <p:nvPr>
            <p:ph type="body" sz="quarter" idx="1"/>
          </p:nvPr>
        </p:nvSpPr>
        <p:spPr>
          <a:xfrm>
            <a:off x="4043426" y="4246008"/>
            <a:ext cx="5279998" cy="8256630"/>
          </a:xfrm>
          <a:prstGeom prst="rect">
            <a:avLst/>
          </a:prstGeom>
        </p:spPr>
        <p:txBody>
          <a:bodyPr/>
          <a:lstStyle/>
          <a:p>
            <a:pPr marL="0" indent="0" algn="r" defTabSz="825500">
              <a:lnSpc>
                <a:spcPct val="110000"/>
              </a:lnSpc>
              <a:spcBef>
                <a:spcPts val="0"/>
              </a:spcBef>
              <a:buSzTx/>
              <a:buNone/>
              <a:defRPr sz="4400">
                <a:latin typeface="Produkt Light"/>
                <a:ea typeface="Produkt Light"/>
                <a:cs typeface="Produkt Light"/>
                <a:sym typeface="Produkt Light"/>
              </a:defRPr>
            </a:pPr>
            <a:r>
              <a:rPr dirty="0"/>
              <a:t>Believer</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God fearing person</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Led by the Spirit</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Bible-anchored</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Counselor</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Praying person</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Peaceful</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Compassionate</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Reflective</a:t>
            </a:r>
          </a:p>
          <a:p>
            <a:pPr marL="0" indent="0" algn="r" defTabSz="825500">
              <a:lnSpc>
                <a:spcPct val="110000"/>
              </a:lnSpc>
              <a:spcBef>
                <a:spcPts val="0"/>
              </a:spcBef>
              <a:buSzTx/>
              <a:buNone/>
              <a:defRPr sz="4400">
                <a:latin typeface="Produkt Light"/>
                <a:ea typeface="Produkt Light"/>
                <a:cs typeface="Produkt Light"/>
                <a:sym typeface="Produkt Light"/>
              </a:defRPr>
            </a:pPr>
            <a:r>
              <a:rPr dirty="0"/>
              <a:t>“Not in this world”</a:t>
            </a:r>
          </a:p>
        </p:txBody>
      </p:sp>
      <p:sp>
        <p:nvSpPr>
          <p:cNvPr id="215" name="Search…"/>
          <p:cNvSpPr txBox="1"/>
          <p:nvPr/>
        </p:nvSpPr>
        <p:spPr>
          <a:xfrm>
            <a:off x="18091137" y="4246008"/>
            <a:ext cx="5964320" cy="929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Search</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Meaning</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Perspective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Purpose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Value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Inspiration </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Experience the sacred</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Transcendence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Higher Power</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Connectedness</a:t>
            </a:r>
          </a:p>
        </p:txBody>
      </p:sp>
      <p:pic>
        <p:nvPicPr>
          <p:cNvPr id="216" name="lightstock_329174_medium_adc_uk_and_ireland.jpg" descr="lightstock_329174_medium_adc_uk_and_ireland.jpg"/>
          <p:cNvPicPr>
            <a:picLocks noChangeAspect="1"/>
          </p:cNvPicPr>
          <p:nvPr/>
        </p:nvPicPr>
        <p:blipFill>
          <a:blip r:embed="rId2"/>
          <a:srcRect l="24093" t="7954" r="8449" b="17821"/>
          <a:stretch>
            <a:fillRect/>
          </a:stretch>
        </p:blipFill>
        <p:spPr>
          <a:xfrm>
            <a:off x="9538703" y="0"/>
            <a:ext cx="8311886"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advAuto="0"/>
      <p:bldP spid="215"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Vision…"/>
          <p:cNvSpPr txBox="1">
            <a:spLocks noGrp="1"/>
          </p:cNvSpPr>
          <p:nvPr>
            <p:ph type="body" sz="quarter" idx="4294967295"/>
          </p:nvPr>
        </p:nvSpPr>
        <p:spPr>
          <a:xfrm>
            <a:off x="12706601" y="4507685"/>
            <a:ext cx="6169766" cy="9208315"/>
          </a:xfrm>
          <a:prstGeom prst="rect">
            <a:avLst/>
          </a:prstGeom>
        </p:spPr>
        <p:txBody>
          <a:bodyPr/>
          <a:lstStyle/>
          <a:p>
            <a:pPr marL="0" indent="0" algn="r" defTabSz="825500">
              <a:lnSpc>
                <a:spcPct val="110000"/>
              </a:lnSpc>
              <a:spcBef>
                <a:spcPts val="0"/>
              </a:spcBef>
              <a:buSzTx/>
              <a:buNone/>
              <a:defRPr sz="4400">
                <a:latin typeface="Produkt Light"/>
                <a:ea typeface="Produkt Light"/>
                <a:cs typeface="Produkt Light"/>
                <a:sym typeface="Produkt Light"/>
              </a:defRPr>
            </a:pPr>
            <a:r>
              <a:t>Vision</a:t>
            </a:r>
          </a:p>
          <a:p>
            <a:pPr marL="0" indent="0" algn="r" defTabSz="825500">
              <a:lnSpc>
                <a:spcPct val="110000"/>
              </a:lnSpc>
              <a:spcBef>
                <a:spcPts val="0"/>
              </a:spcBef>
              <a:buSzTx/>
              <a:buNone/>
              <a:defRPr sz="4400">
                <a:latin typeface="Produkt Light"/>
                <a:ea typeface="Produkt Light"/>
                <a:cs typeface="Produkt Light"/>
                <a:sym typeface="Produkt Light"/>
              </a:defRPr>
            </a:pPr>
            <a:r>
              <a:t>Communication</a:t>
            </a:r>
          </a:p>
          <a:p>
            <a:pPr marL="0" indent="0" algn="r" defTabSz="825500">
              <a:lnSpc>
                <a:spcPct val="110000"/>
              </a:lnSpc>
              <a:spcBef>
                <a:spcPts val="0"/>
              </a:spcBef>
              <a:buSzTx/>
              <a:buNone/>
              <a:defRPr sz="4400">
                <a:latin typeface="Produkt Light"/>
                <a:ea typeface="Produkt Light"/>
                <a:cs typeface="Produkt Light"/>
                <a:sym typeface="Produkt Light"/>
              </a:defRPr>
            </a:pPr>
            <a:r>
              <a:t>Integrity</a:t>
            </a:r>
          </a:p>
          <a:p>
            <a:pPr marL="0" indent="0" algn="r" defTabSz="825500">
              <a:lnSpc>
                <a:spcPct val="110000"/>
              </a:lnSpc>
              <a:spcBef>
                <a:spcPts val="0"/>
              </a:spcBef>
              <a:buSzTx/>
              <a:buNone/>
              <a:defRPr sz="4400">
                <a:latin typeface="Produkt Light"/>
                <a:ea typeface="Produkt Light"/>
                <a:cs typeface="Produkt Light"/>
                <a:sym typeface="Produkt Light"/>
              </a:defRPr>
            </a:pPr>
            <a:r>
              <a:t>Accountability</a:t>
            </a:r>
          </a:p>
          <a:p>
            <a:pPr marL="0" indent="0" algn="r" defTabSz="825500">
              <a:lnSpc>
                <a:spcPct val="110000"/>
              </a:lnSpc>
              <a:spcBef>
                <a:spcPts val="0"/>
              </a:spcBef>
              <a:buSzTx/>
              <a:buNone/>
              <a:defRPr sz="4400">
                <a:latin typeface="Produkt Light"/>
                <a:ea typeface="Produkt Light"/>
                <a:cs typeface="Produkt Light"/>
                <a:sym typeface="Produkt Light"/>
              </a:defRPr>
            </a:pPr>
            <a:r>
              <a:t>Inspiration/Motivation</a:t>
            </a:r>
          </a:p>
          <a:p>
            <a:pPr marL="0" indent="0" algn="r" defTabSz="825500">
              <a:lnSpc>
                <a:spcPct val="110000"/>
              </a:lnSpc>
              <a:spcBef>
                <a:spcPts val="0"/>
              </a:spcBef>
              <a:buSzTx/>
              <a:buNone/>
              <a:defRPr sz="4400">
                <a:latin typeface="Produkt Light"/>
                <a:ea typeface="Produkt Light"/>
                <a:cs typeface="Produkt Light"/>
                <a:sym typeface="Produkt Light"/>
              </a:defRPr>
            </a:pPr>
            <a:r>
              <a:t>Empowerment</a:t>
            </a:r>
          </a:p>
          <a:p>
            <a:pPr marL="0" indent="0" algn="r" defTabSz="825500">
              <a:lnSpc>
                <a:spcPct val="110000"/>
              </a:lnSpc>
              <a:spcBef>
                <a:spcPts val="0"/>
              </a:spcBef>
              <a:buSzTx/>
              <a:buNone/>
              <a:defRPr sz="4400">
                <a:latin typeface="Produkt Light"/>
                <a:ea typeface="Produkt Light"/>
                <a:cs typeface="Produkt Light"/>
                <a:sym typeface="Produkt Light"/>
              </a:defRPr>
            </a:pPr>
            <a:r>
              <a:t>Decisiveness</a:t>
            </a:r>
          </a:p>
          <a:p>
            <a:pPr marL="0" indent="0" algn="r" defTabSz="825500">
              <a:lnSpc>
                <a:spcPct val="110000"/>
              </a:lnSpc>
              <a:spcBef>
                <a:spcPts val="0"/>
              </a:spcBef>
              <a:buSzTx/>
              <a:buNone/>
              <a:defRPr sz="4400">
                <a:latin typeface="Produkt Light"/>
                <a:ea typeface="Produkt Light"/>
                <a:cs typeface="Produkt Light"/>
                <a:sym typeface="Produkt Light"/>
              </a:defRPr>
            </a:pPr>
            <a:r>
              <a:t>Collaboration</a:t>
            </a:r>
          </a:p>
          <a:p>
            <a:pPr marL="0" indent="0" algn="r" defTabSz="825500">
              <a:lnSpc>
                <a:spcPct val="110000"/>
              </a:lnSpc>
              <a:spcBef>
                <a:spcPts val="0"/>
              </a:spcBef>
              <a:buSzTx/>
              <a:buNone/>
              <a:defRPr sz="4400">
                <a:latin typeface="Produkt Light"/>
                <a:ea typeface="Produkt Light"/>
                <a:cs typeface="Produkt Light"/>
                <a:sym typeface="Produkt Light"/>
              </a:defRPr>
            </a:pPr>
            <a:r>
              <a:t>Empathy</a:t>
            </a:r>
          </a:p>
          <a:p>
            <a:pPr marL="0" indent="0" algn="r" defTabSz="825500">
              <a:lnSpc>
                <a:spcPct val="110000"/>
              </a:lnSpc>
              <a:spcBef>
                <a:spcPts val="0"/>
              </a:spcBef>
              <a:buSzTx/>
              <a:buNone/>
              <a:defRPr sz="4400">
                <a:latin typeface="Produkt Light"/>
                <a:ea typeface="Produkt Light"/>
                <a:cs typeface="Produkt Light"/>
                <a:sym typeface="Produkt Light"/>
              </a:defRPr>
            </a:pPr>
            <a:r>
              <a:t>Resilience</a:t>
            </a:r>
          </a:p>
        </p:txBody>
      </p:sp>
      <p:sp>
        <p:nvSpPr>
          <p:cNvPr id="219" name="Strategy…"/>
          <p:cNvSpPr txBox="1"/>
          <p:nvPr/>
        </p:nvSpPr>
        <p:spPr>
          <a:xfrm>
            <a:off x="19444205" y="4507685"/>
            <a:ext cx="4939795" cy="9208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Strategy</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Planning</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Budgets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Resources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Productivity</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Goals/targets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Performance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Metrics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Teams</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Career</a:t>
            </a:r>
          </a:p>
        </p:txBody>
      </p:sp>
      <p:sp>
        <p:nvSpPr>
          <p:cNvPr id="220" name="Search…"/>
          <p:cNvSpPr txBox="1"/>
          <p:nvPr/>
        </p:nvSpPr>
        <p:spPr>
          <a:xfrm>
            <a:off x="6727287" y="4507685"/>
            <a:ext cx="6169765" cy="9208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Search</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Meaning</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Perspective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Purpose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Value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Inspiration </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Experience the sacred</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Transcendence</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Higher Power</a:t>
            </a:r>
          </a:p>
          <a:p>
            <a:pPr defTabSz="825500">
              <a:lnSpc>
                <a:spcPct val="110000"/>
              </a:lnSpc>
              <a:spcBef>
                <a:spcPts val="0"/>
              </a:spcBef>
              <a:defRPr sz="4400">
                <a:solidFill>
                  <a:schemeClr val="accent1">
                    <a:hueOff val="33700"/>
                    <a:satOff val="12608"/>
                    <a:lumOff val="15533"/>
                  </a:schemeClr>
                </a:solidFill>
                <a:latin typeface="Produkt Light"/>
                <a:ea typeface="Produkt Light"/>
                <a:cs typeface="Produkt Light"/>
                <a:sym typeface="Produkt Light"/>
              </a:defRPr>
            </a:pPr>
            <a:r>
              <a:t>Connectedness</a:t>
            </a:r>
          </a:p>
        </p:txBody>
      </p:sp>
      <p:sp>
        <p:nvSpPr>
          <p:cNvPr id="221" name="Believer…"/>
          <p:cNvSpPr txBox="1"/>
          <p:nvPr/>
        </p:nvSpPr>
        <p:spPr>
          <a:xfrm>
            <a:off x="882925" y="4507685"/>
            <a:ext cx="5279997" cy="9208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r" defTabSz="825500">
              <a:lnSpc>
                <a:spcPct val="110000"/>
              </a:lnSpc>
              <a:spcBef>
                <a:spcPts val="0"/>
              </a:spcBef>
              <a:defRPr sz="4400">
                <a:latin typeface="Produkt Light"/>
                <a:ea typeface="Produkt Light"/>
                <a:cs typeface="Produkt Light"/>
                <a:sym typeface="Produkt Light"/>
              </a:defRPr>
            </a:pPr>
            <a:r>
              <a:t>Believer</a:t>
            </a:r>
          </a:p>
          <a:p>
            <a:pPr algn="r" defTabSz="825500">
              <a:lnSpc>
                <a:spcPct val="110000"/>
              </a:lnSpc>
              <a:spcBef>
                <a:spcPts val="0"/>
              </a:spcBef>
              <a:defRPr sz="4400">
                <a:latin typeface="Produkt Light"/>
                <a:ea typeface="Produkt Light"/>
                <a:cs typeface="Produkt Light"/>
                <a:sym typeface="Produkt Light"/>
              </a:defRPr>
            </a:pPr>
            <a:r>
              <a:t>God fearing person</a:t>
            </a:r>
          </a:p>
          <a:p>
            <a:pPr algn="r" defTabSz="825500">
              <a:lnSpc>
                <a:spcPct val="110000"/>
              </a:lnSpc>
              <a:spcBef>
                <a:spcPts val="0"/>
              </a:spcBef>
              <a:defRPr sz="4400">
                <a:latin typeface="Produkt Light"/>
                <a:ea typeface="Produkt Light"/>
                <a:cs typeface="Produkt Light"/>
                <a:sym typeface="Produkt Light"/>
              </a:defRPr>
            </a:pPr>
            <a:r>
              <a:t>Led by the Spirit</a:t>
            </a:r>
          </a:p>
          <a:p>
            <a:pPr algn="r" defTabSz="825500">
              <a:lnSpc>
                <a:spcPct val="110000"/>
              </a:lnSpc>
              <a:spcBef>
                <a:spcPts val="0"/>
              </a:spcBef>
              <a:defRPr sz="4400">
                <a:latin typeface="Produkt Light"/>
                <a:ea typeface="Produkt Light"/>
                <a:cs typeface="Produkt Light"/>
                <a:sym typeface="Produkt Light"/>
              </a:defRPr>
            </a:pPr>
            <a:r>
              <a:t>Bible-anchored</a:t>
            </a:r>
          </a:p>
          <a:p>
            <a:pPr algn="r" defTabSz="825500">
              <a:lnSpc>
                <a:spcPct val="110000"/>
              </a:lnSpc>
              <a:spcBef>
                <a:spcPts val="0"/>
              </a:spcBef>
              <a:defRPr sz="4400">
                <a:latin typeface="Produkt Light"/>
                <a:ea typeface="Produkt Light"/>
                <a:cs typeface="Produkt Light"/>
                <a:sym typeface="Produkt Light"/>
              </a:defRPr>
            </a:pPr>
            <a:r>
              <a:t>Counselor</a:t>
            </a:r>
          </a:p>
          <a:p>
            <a:pPr algn="r" defTabSz="825500">
              <a:lnSpc>
                <a:spcPct val="110000"/>
              </a:lnSpc>
              <a:spcBef>
                <a:spcPts val="0"/>
              </a:spcBef>
              <a:defRPr sz="4400">
                <a:latin typeface="Produkt Light"/>
                <a:ea typeface="Produkt Light"/>
                <a:cs typeface="Produkt Light"/>
                <a:sym typeface="Produkt Light"/>
              </a:defRPr>
            </a:pPr>
            <a:r>
              <a:t>Praying person</a:t>
            </a:r>
          </a:p>
          <a:p>
            <a:pPr algn="r" defTabSz="825500">
              <a:lnSpc>
                <a:spcPct val="110000"/>
              </a:lnSpc>
              <a:spcBef>
                <a:spcPts val="0"/>
              </a:spcBef>
              <a:defRPr sz="4400">
                <a:latin typeface="Produkt Light"/>
                <a:ea typeface="Produkt Light"/>
                <a:cs typeface="Produkt Light"/>
                <a:sym typeface="Produkt Light"/>
              </a:defRPr>
            </a:pPr>
            <a:r>
              <a:t>Peaceful</a:t>
            </a:r>
          </a:p>
          <a:p>
            <a:pPr algn="r" defTabSz="825500">
              <a:lnSpc>
                <a:spcPct val="110000"/>
              </a:lnSpc>
              <a:spcBef>
                <a:spcPts val="0"/>
              </a:spcBef>
              <a:defRPr sz="4400">
                <a:latin typeface="Produkt Light"/>
                <a:ea typeface="Produkt Light"/>
                <a:cs typeface="Produkt Light"/>
                <a:sym typeface="Produkt Light"/>
              </a:defRPr>
            </a:pPr>
            <a:r>
              <a:t>Compassionate</a:t>
            </a:r>
          </a:p>
          <a:p>
            <a:pPr algn="r" defTabSz="825500">
              <a:lnSpc>
                <a:spcPct val="110000"/>
              </a:lnSpc>
              <a:spcBef>
                <a:spcPts val="0"/>
              </a:spcBef>
              <a:defRPr sz="4400">
                <a:latin typeface="Produkt Light"/>
                <a:ea typeface="Produkt Light"/>
                <a:cs typeface="Produkt Light"/>
                <a:sym typeface="Produkt Light"/>
              </a:defRPr>
            </a:pPr>
            <a:r>
              <a:t>Reflective</a:t>
            </a:r>
          </a:p>
          <a:p>
            <a:pPr algn="r" defTabSz="825500">
              <a:lnSpc>
                <a:spcPct val="110000"/>
              </a:lnSpc>
              <a:spcBef>
                <a:spcPts val="0"/>
              </a:spcBef>
              <a:defRPr sz="4400">
                <a:latin typeface="Produkt Light"/>
                <a:ea typeface="Produkt Light"/>
                <a:cs typeface="Produkt Light"/>
                <a:sym typeface="Produkt Light"/>
              </a:defRPr>
            </a:pPr>
            <a:r>
              <a:t>“Not in this world”</a:t>
            </a:r>
          </a:p>
        </p:txBody>
      </p:sp>
      <p:sp>
        <p:nvSpPr>
          <p:cNvPr id="222" name="Spiritual"/>
          <p:cNvSpPr txBox="1">
            <a:spLocks noGrp="1"/>
          </p:cNvSpPr>
          <p:nvPr>
            <p:ph type="title" idx="4294967295"/>
          </p:nvPr>
        </p:nvSpPr>
        <p:spPr>
          <a:xfrm>
            <a:off x="2680121" y="51947"/>
            <a:ext cx="6911882" cy="4648201"/>
          </a:xfrm>
          <a:prstGeom prst="rect">
            <a:avLst/>
          </a:prstGeom>
        </p:spPr>
        <p:txBody>
          <a:bodyPr anchor="ctr"/>
          <a:lstStyle>
            <a:lvl1pPr algn="ctr">
              <a:defRPr sz="12000" spc="-119">
                <a:solidFill>
                  <a:schemeClr val="accent1"/>
                </a:solidFill>
              </a:defRPr>
            </a:lvl1pPr>
          </a:lstStyle>
          <a:p>
            <a:pPr>
              <a:defRPr>
                <a:solidFill>
                  <a:srgbClr val="FFFFFF"/>
                </a:solidFill>
              </a:defRPr>
            </a:pPr>
            <a:r>
              <a:rPr>
                <a:solidFill>
                  <a:schemeClr val="accent1"/>
                </a:solidFill>
              </a:rPr>
              <a:t>Spiritual</a:t>
            </a:r>
          </a:p>
        </p:txBody>
      </p:sp>
      <p:sp>
        <p:nvSpPr>
          <p:cNvPr id="223" name="Leadership"/>
          <p:cNvSpPr txBox="1"/>
          <p:nvPr/>
        </p:nvSpPr>
        <p:spPr>
          <a:xfrm>
            <a:off x="14164767" y="51947"/>
            <a:ext cx="8625081"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ctr">
              <a:lnSpc>
                <a:spcPct val="90000"/>
              </a:lnSpc>
              <a:spcBef>
                <a:spcPts val="0"/>
              </a:spcBef>
              <a:defRPr sz="12000" spc="-119">
                <a:latin typeface="+mn-lt"/>
                <a:ea typeface="+mn-ea"/>
                <a:cs typeface="+mn-cs"/>
                <a:sym typeface="Produkt Extralight"/>
              </a:defRPr>
            </a:lvl1pPr>
          </a:lstStyle>
          <a:p>
            <a:r>
              <a:t>Leadership</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3"/>
          <a:srcRect t="5422"/>
          <a:stretch>
            <a:fillRect/>
          </a:stretch>
        </p:blipFill>
        <p:spPr>
          <a:xfrm>
            <a:off x="1122106" y="2997993"/>
            <a:ext cx="5115320" cy="7720150"/>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26" name="“Spiritual leadership transcends the power of personality and all other natural gifts. The personality of the spiritual leader influences others because it is penetrated, saturated, and empowered by the Holy Spirit”.…"/>
          <p:cNvSpPr txBox="1"/>
          <p:nvPr/>
        </p:nvSpPr>
        <p:spPr>
          <a:xfrm>
            <a:off x="8051800" y="2997993"/>
            <a:ext cx="14625976" cy="8074005"/>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rPr dirty="0"/>
              <a:t>“Spiritual leadership transcends the power of personality and all other natural gifts. The personality of the spiritual leader influences others because it is penetrated, saturated, and empowered </a:t>
            </a:r>
            <a:r>
              <a:rPr dirty="0">
                <a:solidFill>
                  <a:schemeClr val="accent4">
                    <a:hueOff val="-737021"/>
                  </a:schemeClr>
                </a:solidFill>
              </a:rPr>
              <a:t>by the Holy Spirit</a:t>
            </a:r>
            <a:r>
              <a:rPr dirty="0"/>
              <a:t>”. </a:t>
            </a:r>
          </a:p>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endParaRPr dirty="0"/>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rPr dirty="0"/>
              <a:t>Oswald Sanders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3"/>
          <a:stretch>
            <a:fillRect/>
          </a:stretch>
        </p:blipFill>
        <p:spPr>
          <a:xfrm>
            <a:off x="1301027" y="3057368"/>
            <a:ext cx="5070044" cy="7601264"/>
          </a:xfrm>
          <a:prstGeom prst="rect">
            <a:avLst/>
          </a:prstGeom>
          <a:ln w="12700">
            <a:solidFill>
              <a:schemeClr val="accent1">
                <a:hueOff val="33700"/>
                <a:satOff val="12608"/>
                <a:lumOff val="15533"/>
              </a:schemeClr>
            </a:solidFill>
            <a:miter lim="400000"/>
          </a:ln>
          <a:effectLst>
            <a:outerShdw blurRad="50800" dist="25400" dir="3600000" rotWithShape="0">
              <a:srgbClr val="000000">
                <a:alpha val="70000"/>
              </a:srgbClr>
            </a:outerShdw>
          </a:effectLst>
        </p:spPr>
      </p:pic>
      <p:sp>
        <p:nvSpPr>
          <p:cNvPr id="229" name="“Spiritual leadership utilises values and  sense of calling and membership  to motivate followers.”…"/>
          <p:cNvSpPr txBox="1"/>
          <p:nvPr/>
        </p:nvSpPr>
        <p:spPr>
          <a:xfrm>
            <a:off x="7347780" y="4137405"/>
            <a:ext cx="15827829" cy="5441189"/>
          </a:xfrm>
          <a:prstGeom prst="rect">
            <a:avLst/>
          </a:prstGeom>
          <a:ln w="12700">
            <a:miter lim="400000"/>
          </a:ln>
          <a:effectLst>
            <a:outerShdw blurRad="241300" dist="159153" dir="5400000" rotWithShape="0">
              <a:srgbClr val="000000">
                <a:alpha val="260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r>
              <a:t>“Spiritual leadership utilises </a:t>
            </a:r>
            <a:r>
              <a:rPr>
                <a:solidFill>
                  <a:schemeClr val="accent4">
                    <a:hueOff val="-737021"/>
                  </a:schemeClr>
                </a:solidFill>
              </a:rPr>
              <a:t>values</a:t>
            </a:r>
            <a:r>
              <a:t> and </a:t>
            </a:r>
            <a:br/>
            <a:r>
              <a:t>sense of </a:t>
            </a:r>
            <a:r>
              <a:rPr>
                <a:solidFill>
                  <a:schemeClr val="accent4">
                    <a:hueOff val="-737021"/>
                  </a:schemeClr>
                </a:solidFill>
              </a:rPr>
              <a:t>calling</a:t>
            </a:r>
            <a:r>
              <a:t> and </a:t>
            </a:r>
            <a:r>
              <a:rPr>
                <a:solidFill>
                  <a:schemeClr val="accent4">
                    <a:hueOff val="-737021"/>
                  </a:schemeClr>
                </a:solidFill>
              </a:rPr>
              <a:t>membership</a:t>
            </a:r>
            <a:r>
              <a:t> </a:t>
            </a:r>
            <a:br/>
            <a:r>
              <a:t>to motivate followers.”</a:t>
            </a:r>
          </a:p>
          <a:p>
            <a:pPr algn="ctr" defTabSz="825500">
              <a:spcBef>
                <a:spcPts val="0"/>
              </a:spcBef>
              <a:defRPr sz="6600">
                <a:solidFill>
                  <a:schemeClr val="accent1">
                    <a:hueOff val="33700"/>
                    <a:satOff val="12608"/>
                    <a:lumOff val="15533"/>
                  </a:schemeClr>
                </a:solidFill>
                <a:latin typeface="+mn-lt"/>
                <a:ea typeface="+mn-ea"/>
                <a:cs typeface="+mn-cs"/>
                <a:sym typeface="Produkt Extralight"/>
              </a:defRPr>
            </a:pPr>
            <a:endParaRPr/>
          </a:p>
          <a:p>
            <a:pPr algn="ctr" defTabSz="825500">
              <a:spcBef>
                <a:spcPts val="0"/>
              </a:spcBef>
              <a:defRPr sz="5600">
                <a:solidFill>
                  <a:schemeClr val="accent1">
                    <a:hueOff val="33700"/>
                    <a:satOff val="12608"/>
                    <a:lumOff val="15533"/>
                  </a:schemeClr>
                </a:solidFill>
                <a:latin typeface="+mn-lt"/>
                <a:ea typeface="+mn-ea"/>
                <a:cs typeface="+mn-cs"/>
                <a:sym typeface="Produkt Extralight"/>
              </a:defRPr>
            </a:pPr>
            <a:r>
              <a:t>Peter G. Northouse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1. Values"/>
          <p:cNvSpPr txBox="1">
            <a:spLocks noGrp="1"/>
          </p:cNvSpPr>
          <p:nvPr>
            <p:ph type="title"/>
          </p:nvPr>
        </p:nvSpPr>
        <p:spPr>
          <a:xfrm>
            <a:off x="2610798" y="3906899"/>
            <a:ext cx="20566706" cy="4648201"/>
          </a:xfrm>
          <a:prstGeom prst="rect">
            <a:avLst/>
          </a:prstGeom>
        </p:spPr>
        <p:txBody>
          <a:bodyPr/>
          <a:lstStyle/>
          <a:p>
            <a:r>
              <a:t>1. Values</a:t>
            </a:r>
          </a:p>
        </p:txBody>
      </p:sp>
    </p:spTree>
  </p:cSld>
  <p:clrMapOvr>
    <a:masterClrMapping/>
  </p:clrMapOvr>
  <p:transition spd="med"/>
</p:sld>
</file>

<file path=ppt/theme/theme1.xml><?xml version="1.0" encoding="utf-8"?>
<a:theme xmlns:a="http://schemas.openxmlformats.org/drawingml/2006/main" name="35_DynamicWavesDark">
  <a:themeElements>
    <a:clrScheme name="35_DynamicWavesDark">
      <a:dk1>
        <a:srgbClr val="FF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chemeClr val="accent1">
                <a:satOff val="5092"/>
                <a:lumOff val="-28652"/>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5_DynamicWavesDark">
  <a:themeElements>
    <a:clrScheme name="35_DynamicWavesDark">
      <a:dk1>
        <a:srgbClr val="00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chemeClr val="accent1">
                <a:satOff val="5092"/>
                <a:lumOff val="-28652"/>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747</Words>
  <Application>Microsoft Macintosh PowerPoint</Application>
  <PresentationFormat>Custom</PresentationFormat>
  <Paragraphs>151</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Graphik</vt:lpstr>
      <vt:lpstr>Graphik-Light</vt:lpstr>
      <vt:lpstr>Helvetica Neue</vt:lpstr>
      <vt:lpstr>Produkt Extralight</vt:lpstr>
      <vt:lpstr>Produkt Light</vt:lpstr>
      <vt:lpstr>Produkt Medium</vt:lpstr>
      <vt:lpstr>Produkt Regular</vt:lpstr>
      <vt:lpstr>35_DynamicWavesDark</vt:lpstr>
      <vt:lpstr>Spiritual Leadership</vt:lpstr>
      <vt:lpstr>PowerPoint Presentation</vt:lpstr>
      <vt:lpstr>Jesus called them together and said,   “You know that the rulers in this world lord it over their people, and officials flaunt their authority over those under them.  But among you it will be different.   Whoever wants to be a leader among you  must be your servant, and whoever wants to be first  among you must become your slave.   For even the Son of Man came not to be served  but to serve others.”</vt:lpstr>
      <vt:lpstr>Leadership</vt:lpstr>
      <vt:lpstr>Spiritual</vt:lpstr>
      <vt:lpstr>Spiritual</vt:lpstr>
      <vt:lpstr>PowerPoint Presentation</vt:lpstr>
      <vt:lpstr>PowerPoint Presentation</vt:lpstr>
      <vt:lpstr>1. Values</vt:lpstr>
      <vt:lpstr>PowerPoint Presentation</vt:lpstr>
      <vt:lpstr>PowerPoint Presentation</vt:lpstr>
      <vt:lpstr>PowerPoint Presentation</vt:lpstr>
      <vt:lpstr>PowerPoint Presentation</vt:lpstr>
      <vt:lpstr>Finally, brothers and sisters,   whatever is true, whatever is noble, whatever is right, whatever is pure, whatever is lovely, whatever is admirable — if anything is excellent or praiseworthy —  think about such things.   Philippians 4:8</vt:lpstr>
      <vt:lpstr>2. A sense of calling</vt:lpstr>
      <vt:lpstr>PowerPoint Presentation</vt:lpstr>
      <vt:lpstr>PowerPoint Presentation</vt:lpstr>
      <vt:lpstr>Who sets your agenda?</vt:lpstr>
      <vt:lpstr>Jesus gave them this answer:   “Very truly I tell you, the Son can do nothing by himself;  he can do only what he sees his Father doing,  because whatever the Father does  the Son also does.  John 5:19</vt:lpstr>
      <vt:lpstr>PowerPoint Presentation</vt:lpstr>
      <vt:lpstr>3. A sense of membership</vt:lpstr>
      <vt:lpstr>PowerPoint Presentation</vt:lpstr>
      <vt:lpstr>PowerPoint Presentation</vt:lpstr>
      <vt:lpstr>God is our Father (and Creator). We are part of the great controversy (a spiritual battle). We are all sinners (imperfect). A price has been paid for us all by Jesus Christ. We are called to share this message with others. We’ve been given diverse spiritual gifts for this purpose. We shall overcome!</vt:lpstr>
      <vt:lpstr>contact@himresearch.org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christian salcianu</cp:lastModifiedBy>
  <cp:revision>1</cp:revision>
  <dcterms:modified xsi:type="dcterms:W3CDTF">2025-06-20T18:49:24Z</dcterms:modified>
</cp:coreProperties>
</file>